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BC2ED2-4659-4ECF-B3D0-8DB59748DA6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7592644E-DD1D-4919-A2E5-49CB22C63103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Conselho de gestão</a:t>
          </a:r>
          <a:endParaRPr lang="pt-PT" dirty="0">
            <a:solidFill>
              <a:schemeClr val="tx1"/>
            </a:solidFill>
          </a:endParaRPr>
        </a:p>
      </dgm:t>
    </dgm:pt>
    <dgm:pt modelId="{A60619EE-6F78-4CFA-A147-F477DE767882}" type="parTrans" cxnId="{292085C8-6B4D-4DBB-BF89-C869A6C29BD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FB42DB44-4607-4210-9E92-8469877690FE}" type="sibTrans" cxnId="{292085C8-6B4D-4DBB-BF89-C869A6C29BD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40684AFA-0469-4AC4-8062-B5AD67409C58}" type="asst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Secretario de direcção</a:t>
          </a:r>
          <a:endParaRPr lang="pt-PT" dirty="0">
            <a:solidFill>
              <a:schemeClr val="tx1"/>
            </a:solidFill>
          </a:endParaRPr>
        </a:p>
      </dgm:t>
    </dgm:pt>
    <dgm:pt modelId="{DFE7BE25-20F7-4375-B9B8-0C3A094987EB}" type="parTrans" cxnId="{89CE4062-A93E-4D47-A1D0-00233146AD2C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F7A8E192-FE5E-4AFB-BD51-0E28F9B25871}" type="sibTrans" cxnId="{89CE4062-A93E-4D47-A1D0-00233146AD2C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4BCFA121-EC81-4B20-91B2-31B26F313D05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D.  Administrativa</a:t>
          </a:r>
          <a:endParaRPr lang="pt-PT" dirty="0">
            <a:solidFill>
              <a:schemeClr val="tx1"/>
            </a:solidFill>
          </a:endParaRPr>
        </a:p>
      </dgm:t>
    </dgm:pt>
    <dgm:pt modelId="{376AA902-5138-4C37-A7AD-E44C36517502}" type="parTrans" cxnId="{61D06305-0BAE-4FEF-BDC3-9A78F52986C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C39036F-FCCE-4317-ACA1-DBE83979460C}" type="sibTrans" cxnId="{61D06305-0BAE-4FEF-BDC3-9A78F52986C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194B334D-E63D-49E3-9298-888C23027609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D. Produção</a:t>
          </a:r>
          <a:endParaRPr lang="pt-PT" dirty="0">
            <a:solidFill>
              <a:schemeClr val="tx1"/>
            </a:solidFill>
          </a:endParaRPr>
        </a:p>
      </dgm:t>
    </dgm:pt>
    <dgm:pt modelId="{FA82C2E0-E0CF-42A9-ACE1-5A7B0244A1AE}" type="parTrans" cxnId="{9F753522-FD01-492D-B100-F003070BD47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AEBCB56-F0D9-4549-8E8A-F5B0629FDFFD}" type="sibTrans" cxnId="{9F753522-FD01-492D-B100-F003070BD47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6FD646D9-3961-430A-A0E9-B3E5D84F3232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D. Comercial</a:t>
          </a:r>
          <a:endParaRPr lang="pt-PT" dirty="0">
            <a:solidFill>
              <a:schemeClr val="tx1"/>
            </a:solidFill>
          </a:endParaRPr>
        </a:p>
      </dgm:t>
    </dgm:pt>
    <dgm:pt modelId="{166F4F81-3281-4BE1-9D26-87068BC48B7A}" type="sibTrans" cxnId="{3FF21D2E-438D-4DCE-BE44-88D788CAF4A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5B1A8BD7-C45B-4EC8-8B9F-1F583A1977C2}" type="parTrans" cxnId="{3FF21D2E-438D-4DCE-BE44-88D788CAF4A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E5F4C35-A1DD-450B-8D57-00B9B7E0A881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Sec</a:t>
          </a:r>
          <a:r>
            <a:rPr lang="pt-PT" dirty="0" smtClean="0">
              <a:solidFill>
                <a:schemeClr val="tx1"/>
              </a:solidFill>
            </a:rPr>
            <a:t>.</a:t>
          </a:r>
          <a:endParaRPr lang="pt-PT" dirty="0">
            <a:solidFill>
              <a:schemeClr val="tx1"/>
            </a:solidFill>
          </a:endParaRPr>
        </a:p>
      </dgm:t>
    </dgm:pt>
    <dgm:pt modelId="{A40F7D23-90DF-4D18-82C9-1CDDFF4413C4}" type="parTrans" cxnId="{98A5117F-623B-4414-9EC3-49B66EF9510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168A1E8B-D87C-472E-AC13-684451AF8793}" type="sibTrans" cxnId="{98A5117F-623B-4414-9EC3-49B66EF9510F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59AF842E-045D-4C43-ADBF-EA277C3A410A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Cont</a:t>
          </a:r>
          <a:endParaRPr lang="pt-PT" dirty="0">
            <a:solidFill>
              <a:schemeClr val="tx1"/>
            </a:solidFill>
          </a:endParaRPr>
        </a:p>
      </dgm:t>
    </dgm:pt>
    <dgm:pt modelId="{26743A3E-48F3-41F6-98D1-B453C36EF94F}" type="parTrans" cxnId="{70F5CE5C-AD82-4259-A99A-3B3075253728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BC01C6D3-457E-4097-A7C2-EEBCC6D4EEF6}" type="sibTrans" cxnId="{70F5CE5C-AD82-4259-A99A-3B3075253728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BBB22B6-4EE2-480E-A6BC-5241F9208A5D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Tes</a:t>
          </a:r>
          <a:r>
            <a:rPr lang="pt-PT" dirty="0" smtClean="0">
              <a:solidFill>
                <a:schemeClr val="tx1"/>
              </a:solidFill>
            </a:rPr>
            <a:t>.</a:t>
          </a:r>
          <a:endParaRPr lang="pt-PT" dirty="0">
            <a:solidFill>
              <a:schemeClr val="tx1"/>
            </a:solidFill>
          </a:endParaRPr>
        </a:p>
      </dgm:t>
    </dgm:pt>
    <dgm:pt modelId="{9A3E4F8F-FDD1-40CF-9B5C-0DB1CB571A82}" type="parTrans" cxnId="{FC0CDAE6-5797-4055-9BEF-9F64D29DC6D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ECE85996-7733-457F-8E18-AB8292B6643B}" type="sibTrans" cxnId="{FC0CDAE6-5797-4055-9BEF-9F64D29DC6D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E962E102-9BA8-4146-B590-287C58D1898C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Ac</a:t>
          </a:r>
          <a:r>
            <a:rPr lang="pt-PT" dirty="0" smtClean="0">
              <a:solidFill>
                <a:schemeClr val="tx1"/>
              </a:solidFill>
            </a:rPr>
            <a:t>.</a:t>
          </a:r>
          <a:endParaRPr lang="pt-PT" dirty="0">
            <a:solidFill>
              <a:schemeClr val="tx1"/>
            </a:solidFill>
          </a:endParaRPr>
        </a:p>
      </dgm:t>
    </dgm:pt>
    <dgm:pt modelId="{4314AE99-5346-43B9-BC27-B032D1511D51}" type="parTrans" cxnId="{1357F71C-A209-46B8-B960-8D028DDAC69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8293DA80-78BA-4F6E-8DA5-44819AF381A5}" type="sibTrans" cxnId="{1357F71C-A209-46B8-B960-8D028DDAC695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7F2B4A5F-85CF-4603-BA90-9CCADFE55CD4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Pro</a:t>
          </a:r>
          <a:r>
            <a:rPr lang="pt-PT" dirty="0" smtClean="0">
              <a:solidFill>
                <a:schemeClr val="tx1"/>
              </a:solidFill>
            </a:rPr>
            <a:t>.</a:t>
          </a:r>
          <a:endParaRPr lang="pt-PT" dirty="0">
            <a:solidFill>
              <a:schemeClr val="tx1"/>
            </a:solidFill>
          </a:endParaRPr>
        </a:p>
      </dgm:t>
    </dgm:pt>
    <dgm:pt modelId="{147B671C-BC99-44AA-9066-FFD194FB19D6}" type="parTrans" cxnId="{0711977A-5026-4EB5-B274-40244701388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5E989F7E-DACE-4732-B3F1-A2F4AF28F67C}" type="sibTrans" cxnId="{0711977A-5026-4EB5-B274-40244701388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8C4A2B3C-D1B8-4EC5-8EB4-989003AD1546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Mont</a:t>
          </a:r>
          <a:r>
            <a:rPr lang="pt-PT" dirty="0" smtClean="0">
              <a:solidFill>
                <a:schemeClr val="tx1"/>
              </a:solidFill>
            </a:rPr>
            <a:t>.</a:t>
          </a:r>
          <a:endParaRPr lang="pt-PT" dirty="0">
            <a:solidFill>
              <a:schemeClr val="tx1"/>
            </a:solidFill>
          </a:endParaRPr>
        </a:p>
      </dgm:t>
    </dgm:pt>
    <dgm:pt modelId="{42E42E27-FB67-43B0-803F-37186504F28B}" type="parTrans" cxnId="{9DF8F442-0D44-4CBA-89B5-56823FB6500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085B4B24-B745-4641-9F8F-60D6B68E7BBF}" type="sibTrans" cxnId="{9DF8F442-0D44-4CBA-89B5-56823FB6500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B960AA36-E149-4804-8FF6-F58162726F76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Vendas</a:t>
          </a:r>
          <a:endParaRPr lang="pt-PT" dirty="0">
            <a:solidFill>
              <a:schemeClr val="tx1"/>
            </a:solidFill>
          </a:endParaRPr>
        </a:p>
      </dgm:t>
    </dgm:pt>
    <dgm:pt modelId="{083A1C7E-BD24-4D7C-B979-87AF8A575342}" type="parTrans" cxnId="{E576CC8F-233C-4A50-B4D9-27169E3F48C0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806069F-69A4-4B9E-8587-5E49EF3E6C30}" type="sibTrans" cxnId="{E576CC8F-233C-4A50-B4D9-27169E3F48C0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F3572D6-0F5B-461E-854B-DDD831C0AFAC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compr</a:t>
          </a:r>
          <a:endParaRPr lang="pt-PT" dirty="0">
            <a:solidFill>
              <a:schemeClr val="tx1"/>
            </a:solidFill>
          </a:endParaRPr>
        </a:p>
      </dgm:t>
    </dgm:pt>
    <dgm:pt modelId="{3C19572E-352D-4F98-9D7A-1D9372F70263}" type="parTrans" cxnId="{45997D6E-732A-4CD4-A79F-5EF406DC3DB2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8A779E56-425F-4A84-A256-B95FA1B4031D}" type="sibTrans" cxnId="{45997D6E-732A-4CD4-A79F-5EF406DC3DB2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515912D6-4152-4975-83F3-088B8689FB87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estr</a:t>
          </a:r>
          <a:endParaRPr lang="pt-PT" dirty="0">
            <a:solidFill>
              <a:schemeClr val="tx1"/>
            </a:solidFill>
          </a:endParaRPr>
        </a:p>
      </dgm:t>
    </dgm:pt>
    <dgm:pt modelId="{62A40AFA-A543-45DC-BBE9-1E620AF4E075}" type="parTrans" cxnId="{49B8A8BE-435A-4815-AA66-333F8709B401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F0C215B5-8802-4828-8C3E-A1BFC44A0445}" type="sibTrans" cxnId="{49B8A8BE-435A-4815-AA66-333F8709B401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681EBEA6-A80A-4758-B6AE-C21675557BC6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cont</a:t>
          </a:r>
          <a:endParaRPr lang="pt-PT" dirty="0">
            <a:solidFill>
              <a:schemeClr val="tx1"/>
            </a:solidFill>
          </a:endParaRPr>
        </a:p>
      </dgm:t>
    </dgm:pt>
    <dgm:pt modelId="{AB94BEC2-B273-46D1-A5E9-CFCF342764C4}" type="parTrans" cxnId="{7D003135-0E3A-4AD5-A6FE-0F42BD7E83F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2BCE892A-E5F5-4B53-9389-373DEAD0F20D}" type="sibTrans" cxnId="{7D003135-0E3A-4AD5-A6FE-0F42BD7E83F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BF47F691-12B5-4448-B84D-520462BF15C9}">
      <dgm:prSet phldrT="[Texto]"/>
      <dgm:spPr/>
      <dgm:t>
        <a:bodyPr/>
        <a:lstStyle/>
        <a:p>
          <a:r>
            <a:rPr lang="pt-PT" dirty="0" smtClean="0">
              <a:solidFill>
                <a:schemeClr val="tx1"/>
              </a:solidFill>
            </a:rPr>
            <a:t>ilha</a:t>
          </a:r>
          <a:endParaRPr lang="pt-PT" dirty="0">
            <a:solidFill>
              <a:schemeClr val="tx1"/>
            </a:solidFill>
          </a:endParaRPr>
        </a:p>
      </dgm:t>
    </dgm:pt>
    <dgm:pt modelId="{49E208B6-C186-4BE0-916D-61955C432A25}" type="parTrans" cxnId="{AECF4DBC-708B-4E60-B1C6-33C4128AF458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263B9DA0-BE48-4812-AD88-3C5922307898}" type="sibTrans" cxnId="{AECF4DBC-708B-4E60-B1C6-33C4128AF458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7B03D713-2D03-457C-AAE5-6BB55EF24788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c.a</a:t>
          </a:r>
          <a:endParaRPr lang="pt-PT" dirty="0">
            <a:solidFill>
              <a:schemeClr val="tx1"/>
            </a:solidFill>
          </a:endParaRPr>
        </a:p>
      </dgm:t>
    </dgm:pt>
    <dgm:pt modelId="{06B4DD6F-8672-47D8-AED9-181ED44BB6A3}" type="parTrans" cxnId="{0577A5D6-9BDB-42E9-9B0E-B5AC6A2F4CB3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720BE7D3-0A8B-4CC0-9CB9-0006CFBF10BE}" type="sibTrans" cxnId="{0577A5D6-9BDB-42E9-9B0E-B5AC6A2F4CB3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FBB8D8A-75E1-442D-B6C5-41EA6EEF5251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c.g</a:t>
          </a:r>
          <a:endParaRPr lang="pt-PT" dirty="0">
            <a:solidFill>
              <a:schemeClr val="tx1"/>
            </a:solidFill>
          </a:endParaRPr>
        </a:p>
      </dgm:t>
    </dgm:pt>
    <dgm:pt modelId="{D7F39A44-AFAE-42A3-8828-EC004D738C7B}" type="parTrans" cxnId="{6DF0A62A-5E69-4F32-94D2-A5B5C737A22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240773C4-5324-43B8-B345-A7569AC04EDF}" type="sibTrans" cxnId="{6DF0A62A-5E69-4F32-94D2-A5B5C737A22B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99949970-2906-41F8-8AB0-A04951410155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arq</a:t>
          </a:r>
          <a:endParaRPr lang="pt-PT" dirty="0">
            <a:solidFill>
              <a:schemeClr val="tx1"/>
            </a:solidFill>
          </a:endParaRPr>
        </a:p>
      </dgm:t>
    </dgm:pt>
    <dgm:pt modelId="{1D036CB8-B54E-42F7-B891-CC58E0881BCF}" type="parTrans" cxnId="{E08B8A4B-9FEC-4293-9A3B-12C9F72ECF2C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389F87C0-3D7C-4085-9956-EA2BEB449996}" type="sibTrans" cxnId="{E08B8A4B-9FEC-4293-9A3B-12C9F72ECF2C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A8E4233A-ECED-45C1-A57B-E93F0B27F7B3}">
      <dgm:prSet phldrT="[Texto]"/>
      <dgm:spPr/>
      <dgm:t>
        <a:bodyPr/>
        <a:lstStyle/>
        <a:p>
          <a:r>
            <a:rPr lang="pt-PT" dirty="0" err="1" smtClean="0">
              <a:solidFill>
                <a:schemeClr val="tx1"/>
              </a:solidFill>
            </a:rPr>
            <a:t>esped</a:t>
          </a:r>
          <a:endParaRPr lang="pt-PT" dirty="0">
            <a:solidFill>
              <a:schemeClr val="tx1"/>
            </a:solidFill>
          </a:endParaRPr>
        </a:p>
      </dgm:t>
    </dgm:pt>
    <dgm:pt modelId="{3772B9F7-3BD6-40C8-B6C0-461820BA101D}" type="parTrans" cxnId="{E61007E0-F1E4-4C93-8D64-400B813A2003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535DE142-8F4D-4ADF-8588-B79721C072B2}" type="sibTrans" cxnId="{E61007E0-F1E4-4C93-8D64-400B813A2003}">
      <dgm:prSet/>
      <dgm:spPr/>
      <dgm:t>
        <a:bodyPr/>
        <a:lstStyle/>
        <a:p>
          <a:endParaRPr lang="pt-PT">
            <a:solidFill>
              <a:schemeClr val="tx1"/>
            </a:solidFill>
          </a:endParaRPr>
        </a:p>
      </dgm:t>
    </dgm:pt>
    <dgm:pt modelId="{41802513-A87C-41DE-808B-0929A794A02C}" type="pres">
      <dgm:prSet presAssocID="{6CBC2ED2-4659-4ECF-B3D0-8DB59748DA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49D79E2-78C3-44E0-9F3E-DAC2B28BAA2C}" type="pres">
      <dgm:prSet presAssocID="{7592644E-DD1D-4919-A2E5-49CB22C63103}" presName="hierRoot1" presStyleCnt="0">
        <dgm:presLayoutVars>
          <dgm:hierBranch val="init"/>
        </dgm:presLayoutVars>
      </dgm:prSet>
      <dgm:spPr/>
    </dgm:pt>
    <dgm:pt modelId="{D590E0FE-209A-4FAD-8AE3-4E429B9FE912}" type="pres">
      <dgm:prSet presAssocID="{7592644E-DD1D-4919-A2E5-49CB22C63103}" presName="rootComposite1" presStyleCnt="0"/>
      <dgm:spPr/>
    </dgm:pt>
    <dgm:pt modelId="{8102DB8D-284B-4312-9604-AC2A54C79A1D}" type="pres">
      <dgm:prSet presAssocID="{7592644E-DD1D-4919-A2E5-49CB22C6310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9AC1CA30-253B-4E90-B9FA-3782A3D41C2B}" type="pres">
      <dgm:prSet presAssocID="{7592644E-DD1D-4919-A2E5-49CB22C63103}" presName="rootConnector1" presStyleLbl="node1" presStyleIdx="0" presStyleCnt="0"/>
      <dgm:spPr/>
    </dgm:pt>
    <dgm:pt modelId="{CF2EC80E-7E62-42F0-8CF4-EFE494E08124}" type="pres">
      <dgm:prSet presAssocID="{7592644E-DD1D-4919-A2E5-49CB22C63103}" presName="hierChild2" presStyleCnt="0"/>
      <dgm:spPr/>
    </dgm:pt>
    <dgm:pt modelId="{E9368192-4ED5-4FD7-A4A8-28F7DA8DD0CC}" type="pres">
      <dgm:prSet presAssocID="{376AA902-5138-4C37-A7AD-E44C36517502}" presName="Name37" presStyleLbl="parChTrans1D2" presStyleIdx="0" presStyleCnt="4"/>
      <dgm:spPr/>
    </dgm:pt>
    <dgm:pt modelId="{3ACEDF10-4AC7-4137-BC22-6D42674EE72D}" type="pres">
      <dgm:prSet presAssocID="{4BCFA121-EC81-4B20-91B2-31B26F313D05}" presName="hierRoot2" presStyleCnt="0">
        <dgm:presLayoutVars>
          <dgm:hierBranch val="init"/>
        </dgm:presLayoutVars>
      </dgm:prSet>
      <dgm:spPr/>
    </dgm:pt>
    <dgm:pt modelId="{2B4A4E10-ED89-4D14-AB01-17141BD5B8CE}" type="pres">
      <dgm:prSet presAssocID="{4BCFA121-EC81-4B20-91B2-31B26F313D05}" presName="rootComposite" presStyleCnt="0"/>
      <dgm:spPr/>
    </dgm:pt>
    <dgm:pt modelId="{94521D17-47DE-4E84-9205-E912D808AC06}" type="pres">
      <dgm:prSet presAssocID="{4BCFA121-EC81-4B20-91B2-31B26F313D05}" presName="rootText" presStyleLbl="node2" presStyleIdx="0" presStyleCnt="3" custScaleX="120789" custScaleY="117146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9E5A6EF1-E9C5-49CA-AAA1-858CF9907F33}" type="pres">
      <dgm:prSet presAssocID="{4BCFA121-EC81-4B20-91B2-31B26F313D05}" presName="rootConnector" presStyleLbl="node2" presStyleIdx="0" presStyleCnt="3"/>
      <dgm:spPr/>
    </dgm:pt>
    <dgm:pt modelId="{BE215B03-13A4-47D7-8948-0F3F7ECA1818}" type="pres">
      <dgm:prSet presAssocID="{4BCFA121-EC81-4B20-91B2-31B26F313D05}" presName="hierChild4" presStyleCnt="0"/>
      <dgm:spPr/>
    </dgm:pt>
    <dgm:pt modelId="{1341A974-D10F-4072-9627-A9A9F747DC9A}" type="pres">
      <dgm:prSet presAssocID="{26743A3E-48F3-41F6-98D1-B453C36EF94F}" presName="Name37" presStyleLbl="parChTrans1D3" presStyleIdx="0" presStyleCnt="8"/>
      <dgm:spPr/>
    </dgm:pt>
    <dgm:pt modelId="{985DA5F6-5AA6-4440-8932-FE4717B9D62D}" type="pres">
      <dgm:prSet presAssocID="{59AF842E-045D-4C43-ADBF-EA277C3A410A}" presName="hierRoot2" presStyleCnt="0">
        <dgm:presLayoutVars>
          <dgm:hierBranch val="init"/>
        </dgm:presLayoutVars>
      </dgm:prSet>
      <dgm:spPr/>
    </dgm:pt>
    <dgm:pt modelId="{AAEDB82D-BB48-4940-99ED-69D17D883CBA}" type="pres">
      <dgm:prSet presAssocID="{59AF842E-045D-4C43-ADBF-EA277C3A410A}" presName="rootComposite" presStyleCnt="0"/>
      <dgm:spPr/>
    </dgm:pt>
    <dgm:pt modelId="{9D355C54-1D24-47A0-B3C8-3CEE5B2551DC}" type="pres">
      <dgm:prSet presAssocID="{59AF842E-045D-4C43-ADBF-EA277C3A410A}" presName="rootText" presStyleLbl="node3" presStyleIdx="0" presStyleCnt="8">
        <dgm:presLayoutVars>
          <dgm:chPref val="3"/>
        </dgm:presLayoutVars>
      </dgm:prSet>
      <dgm:spPr/>
    </dgm:pt>
    <dgm:pt modelId="{8EC1D8DD-6531-4ABA-9D24-E6ADF2549922}" type="pres">
      <dgm:prSet presAssocID="{59AF842E-045D-4C43-ADBF-EA277C3A410A}" presName="rootConnector" presStyleLbl="node3" presStyleIdx="0" presStyleCnt="8"/>
      <dgm:spPr/>
    </dgm:pt>
    <dgm:pt modelId="{2D5DE7F1-9BD8-4A7B-93DC-B8F5B7DC8B52}" type="pres">
      <dgm:prSet presAssocID="{59AF842E-045D-4C43-ADBF-EA277C3A410A}" presName="hierChild4" presStyleCnt="0"/>
      <dgm:spPr/>
    </dgm:pt>
    <dgm:pt modelId="{F61F0258-5E1D-4E93-8A94-872E2307D077}" type="pres">
      <dgm:prSet presAssocID="{D7F39A44-AFAE-42A3-8828-EC004D738C7B}" presName="Name37" presStyleLbl="parChTrans1D4" presStyleIdx="0" presStyleCnt="7"/>
      <dgm:spPr/>
    </dgm:pt>
    <dgm:pt modelId="{CAB84FB1-C81D-4439-989E-878561E8320B}" type="pres">
      <dgm:prSet presAssocID="{AFBB8D8A-75E1-442D-B6C5-41EA6EEF5251}" presName="hierRoot2" presStyleCnt="0">
        <dgm:presLayoutVars>
          <dgm:hierBranch val="init"/>
        </dgm:presLayoutVars>
      </dgm:prSet>
      <dgm:spPr/>
    </dgm:pt>
    <dgm:pt modelId="{34F6310E-2E30-44B4-A683-8B5F7448B7F1}" type="pres">
      <dgm:prSet presAssocID="{AFBB8D8A-75E1-442D-B6C5-41EA6EEF5251}" presName="rootComposite" presStyleCnt="0"/>
      <dgm:spPr/>
    </dgm:pt>
    <dgm:pt modelId="{44A87D63-592C-4921-B69F-8BF2EFE6EE3D}" type="pres">
      <dgm:prSet presAssocID="{AFBB8D8A-75E1-442D-B6C5-41EA6EEF5251}" presName="rootText" presStyleLbl="node4" presStyleIdx="0" presStyleCnt="7">
        <dgm:presLayoutVars>
          <dgm:chPref val="3"/>
        </dgm:presLayoutVars>
      </dgm:prSet>
      <dgm:spPr/>
    </dgm:pt>
    <dgm:pt modelId="{D7FFA1C9-89A1-4F1B-938F-D30759DCAFE1}" type="pres">
      <dgm:prSet presAssocID="{AFBB8D8A-75E1-442D-B6C5-41EA6EEF5251}" presName="rootConnector" presStyleLbl="node4" presStyleIdx="0" presStyleCnt="7"/>
      <dgm:spPr/>
    </dgm:pt>
    <dgm:pt modelId="{B14E76D6-6BA8-4FA8-BC2F-7DE8DD46D367}" type="pres">
      <dgm:prSet presAssocID="{AFBB8D8A-75E1-442D-B6C5-41EA6EEF5251}" presName="hierChild4" presStyleCnt="0"/>
      <dgm:spPr/>
    </dgm:pt>
    <dgm:pt modelId="{F2D16C5E-9427-4863-85B5-3C5432F9E150}" type="pres">
      <dgm:prSet presAssocID="{AFBB8D8A-75E1-442D-B6C5-41EA6EEF5251}" presName="hierChild5" presStyleCnt="0"/>
      <dgm:spPr/>
    </dgm:pt>
    <dgm:pt modelId="{0CCD7019-652B-4DB3-BA9E-751A4004F82D}" type="pres">
      <dgm:prSet presAssocID="{06B4DD6F-8672-47D8-AED9-181ED44BB6A3}" presName="Name37" presStyleLbl="parChTrans1D4" presStyleIdx="1" presStyleCnt="7"/>
      <dgm:spPr/>
    </dgm:pt>
    <dgm:pt modelId="{9EC779C7-614F-4B29-AAD5-8A544FD840DF}" type="pres">
      <dgm:prSet presAssocID="{7B03D713-2D03-457C-AAE5-6BB55EF24788}" presName="hierRoot2" presStyleCnt="0">
        <dgm:presLayoutVars>
          <dgm:hierBranch val="init"/>
        </dgm:presLayoutVars>
      </dgm:prSet>
      <dgm:spPr/>
    </dgm:pt>
    <dgm:pt modelId="{61CB71D5-BF41-4395-B0B5-DE9D1BA23A52}" type="pres">
      <dgm:prSet presAssocID="{7B03D713-2D03-457C-AAE5-6BB55EF24788}" presName="rootComposite" presStyleCnt="0"/>
      <dgm:spPr/>
    </dgm:pt>
    <dgm:pt modelId="{3D18EDE4-9FB7-43DA-9517-E0CA2CBB8874}" type="pres">
      <dgm:prSet presAssocID="{7B03D713-2D03-457C-AAE5-6BB55EF24788}" presName="rootText" presStyleLbl="node4" presStyleIdx="1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E6E84883-65AC-43E8-931B-9F46B795AA8F}" type="pres">
      <dgm:prSet presAssocID="{7B03D713-2D03-457C-AAE5-6BB55EF24788}" presName="rootConnector" presStyleLbl="node4" presStyleIdx="1" presStyleCnt="7"/>
      <dgm:spPr/>
    </dgm:pt>
    <dgm:pt modelId="{CD02F538-648A-4AE5-886E-E00D97CDB098}" type="pres">
      <dgm:prSet presAssocID="{7B03D713-2D03-457C-AAE5-6BB55EF24788}" presName="hierChild4" presStyleCnt="0"/>
      <dgm:spPr/>
    </dgm:pt>
    <dgm:pt modelId="{0EDF5F3C-16AA-4C63-B1D5-515AE1DBDFED}" type="pres">
      <dgm:prSet presAssocID="{7B03D713-2D03-457C-AAE5-6BB55EF24788}" presName="hierChild5" presStyleCnt="0"/>
      <dgm:spPr/>
    </dgm:pt>
    <dgm:pt modelId="{092D0F2E-05A1-4E07-BB57-F938D9E643E2}" type="pres">
      <dgm:prSet presAssocID="{59AF842E-045D-4C43-ADBF-EA277C3A410A}" presName="hierChild5" presStyleCnt="0"/>
      <dgm:spPr/>
    </dgm:pt>
    <dgm:pt modelId="{39DC4162-6DAF-476E-A690-278D30CC6217}" type="pres">
      <dgm:prSet presAssocID="{9A3E4F8F-FDD1-40CF-9B5C-0DB1CB571A82}" presName="Name37" presStyleLbl="parChTrans1D3" presStyleIdx="1" presStyleCnt="8"/>
      <dgm:spPr/>
    </dgm:pt>
    <dgm:pt modelId="{A55FDE50-E535-4298-BC29-40A1B2CBF672}" type="pres">
      <dgm:prSet presAssocID="{3BBB22B6-4EE2-480E-A6BC-5241F9208A5D}" presName="hierRoot2" presStyleCnt="0">
        <dgm:presLayoutVars>
          <dgm:hierBranch val="init"/>
        </dgm:presLayoutVars>
      </dgm:prSet>
      <dgm:spPr/>
    </dgm:pt>
    <dgm:pt modelId="{7F4C0ECF-88FD-4904-B375-DD520BC481B5}" type="pres">
      <dgm:prSet presAssocID="{3BBB22B6-4EE2-480E-A6BC-5241F9208A5D}" presName="rootComposite" presStyleCnt="0"/>
      <dgm:spPr/>
    </dgm:pt>
    <dgm:pt modelId="{A7DD29C4-750A-4FBA-BD2F-D28F2CE1C908}" type="pres">
      <dgm:prSet presAssocID="{3BBB22B6-4EE2-480E-A6BC-5241F9208A5D}" presName="rootText" presStyleLbl="node3" presStyleIdx="1" presStyleCnt="8">
        <dgm:presLayoutVars>
          <dgm:chPref val="3"/>
        </dgm:presLayoutVars>
      </dgm:prSet>
      <dgm:spPr/>
    </dgm:pt>
    <dgm:pt modelId="{3E05E03B-42CE-41E4-8A8B-EC0A23161C6E}" type="pres">
      <dgm:prSet presAssocID="{3BBB22B6-4EE2-480E-A6BC-5241F9208A5D}" presName="rootConnector" presStyleLbl="node3" presStyleIdx="1" presStyleCnt="8"/>
      <dgm:spPr/>
    </dgm:pt>
    <dgm:pt modelId="{1BB1EC82-B860-4AED-9AC9-3134AA7D25FB}" type="pres">
      <dgm:prSet presAssocID="{3BBB22B6-4EE2-480E-A6BC-5241F9208A5D}" presName="hierChild4" presStyleCnt="0"/>
      <dgm:spPr/>
    </dgm:pt>
    <dgm:pt modelId="{31836BB3-C913-4FC1-8A49-A379BD1C18AA}" type="pres">
      <dgm:prSet presAssocID="{3BBB22B6-4EE2-480E-A6BC-5241F9208A5D}" presName="hierChild5" presStyleCnt="0"/>
      <dgm:spPr/>
    </dgm:pt>
    <dgm:pt modelId="{95EAA13C-D54D-4230-851E-90270A338734}" type="pres">
      <dgm:prSet presAssocID="{A40F7D23-90DF-4D18-82C9-1CDDFF4413C4}" presName="Name37" presStyleLbl="parChTrans1D3" presStyleIdx="2" presStyleCnt="8"/>
      <dgm:spPr/>
    </dgm:pt>
    <dgm:pt modelId="{8355E25B-C18A-4C96-9F4A-8788C9DB2CB4}" type="pres">
      <dgm:prSet presAssocID="{AE5F4C35-A1DD-450B-8D57-00B9B7E0A881}" presName="hierRoot2" presStyleCnt="0">
        <dgm:presLayoutVars>
          <dgm:hierBranch val="init"/>
        </dgm:presLayoutVars>
      </dgm:prSet>
      <dgm:spPr/>
    </dgm:pt>
    <dgm:pt modelId="{2571CCB7-E917-4562-A9E5-B2575607BBC4}" type="pres">
      <dgm:prSet presAssocID="{AE5F4C35-A1DD-450B-8D57-00B9B7E0A881}" presName="rootComposite" presStyleCnt="0"/>
      <dgm:spPr/>
    </dgm:pt>
    <dgm:pt modelId="{7C544967-2B2D-44CE-8388-4C2779D3FB1F}" type="pres">
      <dgm:prSet presAssocID="{AE5F4C35-A1DD-450B-8D57-00B9B7E0A881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66FE5E77-C645-489C-8C9C-8F6F72AC73AC}" type="pres">
      <dgm:prSet presAssocID="{AE5F4C35-A1DD-450B-8D57-00B9B7E0A881}" presName="rootConnector" presStyleLbl="node3" presStyleIdx="2" presStyleCnt="8"/>
      <dgm:spPr/>
    </dgm:pt>
    <dgm:pt modelId="{C818D59D-0C33-48CB-961B-2C182390034B}" type="pres">
      <dgm:prSet presAssocID="{AE5F4C35-A1DD-450B-8D57-00B9B7E0A881}" presName="hierChild4" presStyleCnt="0"/>
      <dgm:spPr/>
    </dgm:pt>
    <dgm:pt modelId="{9E855CA2-B527-4859-8AF4-6E1844D3C2E2}" type="pres">
      <dgm:prSet presAssocID="{3772B9F7-3BD6-40C8-B6C0-461820BA101D}" presName="Name37" presStyleLbl="parChTrans1D4" presStyleIdx="2" presStyleCnt="7"/>
      <dgm:spPr/>
    </dgm:pt>
    <dgm:pt modelId="{0B63A3D6-A6D0-4800-84F8-8D4410D0AEB3}" type="pres">
      <dgm:prSet presAssocID="{A8E4233A-ECED-45C1-A57B-E93F0B27F7B3}" presName="hierRoot2" presStyleCnt="0">
        <dgm:presLayoutVars>
          <dgm:hierBranch val="init"/>
        </dgm:presLayoutVars>
      </dgm:prSet>
      <dgm:spPr/>
    </dgm:pt>
    <dgm:pt modelId="{08F6908C-4F90-414A-816C-F49B89EF796D}" type="pres">
      <dgm:prSet presAssocID="{A8E4233A-ECED-45C1-A57B-E93F0B27F7B3}" presName="rootComposite" presStyleCnt="0"/>
      <dgm:spPr/>
    </dgm:pt>
    <dgm:pt modelId="{236C8165-B4DE-4DC9-B49D-7BE8533BA8E5}" type="pres">
      <dgm:prSet presAssocID="{A8E4233A-ECED-45C1-A57B-E93F0B27F7B3}" presName="rootText" presStyleLbl="node4" presStyleIdx="2" presStyleCnt="7">
        <dgm:presLayoutVars>
          <dgm:chPref val="3"/>
        </dgm:presLayoutVars>
      </dgm:prSet>
      <dgm:spPr/>
    </dgm:pt>
    <dgm:pt modelId="{4BECDEF0-B866-44E0-B5B6-9CCE817ACB7F}" type="pres">
      <dgm:prSet presAssocID="{A8E4233A-ECED-45C1-A57B-E93F0B27F7B3}" presName="rootConnector" presStyleLbl="node4" presStyleIdx="2" presStyleCnt="7"/>
      <dgm:spPr/>
    </dgm:pt>
    <dgm:pt modelId="{2D9E75BF-428A-4CA5-B9A7-03C7ED6D69BD}" type="pres">
      <dgm:prSet presAssocID="{A8E4233A-ECED-45C1-A57B-E93F0B27F7B3}" presName="hierChild4" presStyleCnt="0"/>
      <dgm:spPr/>
    </dgm:pt>
    <dgm:pt modelId="{18C69941-E1A8-46CF-BF29-39DF518A231E}" type="pres">
      <dgm:prSet presAssocID="{A8E4233A-ECED-45C1-A57B-E93F0B27F7B3}" presName="hierChild5" presStyleCnt="0"/>
      <dgm:spPr/>
    </dgm:pt>
    <dgm:pt modelId="{6A04E8C5-04B6-4ECD-990E-62A70C44A2D3}" type="pres">
      <dgm:prSet presAssocID="{1D036CB8-B54E-42F7-B891-CC58E0881BCF}" presName="Name37" presStyleLbl="parChTrans1D4" presStyleIdx="3" presStyleCnt="7"/>
      <dgm:spPr/>
    </dgm:pt>
    <dgm:pt modelId="{DC46E935-D0F5-4F33-AEC9-BDA720E7F6F2}" type="pres">
      <dgm:prSet presAssocID="{99949970-2906-41F8-8AB0-A04951410155}" presName="hierRoot2" presStyleCnt="0">
        <dgm:presLayoutVars>
          <dgm:hierBranch val="init"/>
        </dgm:presLayoutVars>
      </dgm:prSet>
      <dgm:spPr/>
    </dgm:pt>
    <dgm:pt modelId="{B2EAAA47-DAC8-4D4D-9961-4336BD73D07F}" type="pres">
      <dgm:prSet presAssocID="{99949970-2906-41F8-8AB0-A04951410155}" presName="rootComposite" presStyleCnt="0"/>
      <dgm:spPr/>
    </dgm:pt>
    <dgm:pt modelId="{9593C52F-FB46-47D9-83B1-0512F6D76B41}" type="pres">
      <dgm:prSet presAssocID="{99949970-2906-41F8-8AB0-A04951410155}" presName="rootText" presStyleLbl="node4" presStyleIdx="3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B30791DE-9264-41C4-9EDD-5D0EF4080E37}" type="pres">
      <dgm:prSet presAssocID="{99949970-2906-41F8-8AB0-A04951410155}" presName="rootConnector" presStyleLbl="node4" presStyleIdx="3" presStyleCnt="7"/>
      <dgm:spPr/>
    </dgm:pt>
    <dgm:pt modelId="{2496E475-55A4-4C65-910D-30F3FB55A01A}" type="pres">
      <dgm:prSet presAssocID="{99949970-2906-41F8-8AB0-A04951410155}" presName="hierChild4" presStyleCnt="0"/>
      <dgm:spPr/>
    </dgm:pt>
    <dgm:pt modelId="{7135BF2C-F827-460C-920B-C870B8E37CF1}" type="pres">
      <dgm:prSet presAssocID="{99949970-2906-41F8-8AB0-A04951410155}" presName="hierChild5" presStyleCnt="0"/>
      <dgm:spPr/>
    </dgm:pt>
    <dgm:pt modelId="{EE86B711-24E9-4803-AA99-E796AD0592E3}" type="pres">
      <dgm:prSet presAssocID="{AE5F4C35-A1DD-450B-8D57-00B9B7E0A881}" presName="hierChild5" presStyleCnt="0"/>
      <dgm:spPr/>
    </dgm:pt>
    <dgm:pt modelId="{3C2303C4-0E20-42C6-9702-F355C222D760}" type="pres">
      <dgm:prSet presAssocID="{4BCFA121-EC81-4B20-91B2-31B26F313D05}" presName="hierChild5" presStyleCnt="0"/>
      <dgm:spPr/>
    </dgm:pt>
    <dgm:pt modelId="{0A1114FD-FD77-4066-8493-74EE4C69FE41}" type="pres">
      <dgm:prSet presAssocID="{FA82C2E0-E0CF-42A9-ACE1-5A7B0244A1AE}" presName="Name37" presStyleLbl="parChTrans1D2" presStyleIdx="1" presStyleCnt="4"/>
      <dgm:spPr/>
    </dgm:pt>
    <dgm:pt modelId="{13A1658A-2333-4606-8739-B51D1D17C474}" type="pres">
      <dgm:prSet presAssocID="{194B334D-E63D-49E3-9298-888C23027609}" presName="hierRoot2" presStyleCnt="0">
        <dgm:presLayoutVars>
          <dgm:hierBranch val="init"/>
        </dgm:presLayoutVars>
      </dgm:prSet>
      <dgm:spPr/>
    </dgm:pt>
    <dgm:pt modelId="{A6460DCF-6979-447A-9170-286469BE9574}" type="pres">
      <dgm:prSet presAssocID="{194B334D-E63D-49E3-9298-888C23027609}" presName="rootComposite" presStyleCnt="0"/>
      <dgm:spPr/>
    </dgm:pt>
    <dgm:pt modelId="{F6D85624-C7F6-468F-8ACD-DAE18C1FB5BC}" type="pres">
      <dgm:prSet presAssocID="{194B334D-E63D-49E3-9298-888C2302760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8F5A143B-E8CB-4F75-A320-CDE0CFD17201}" type="pres">
      <dgm:prSet presAssocID="{194B334D-E63D-49E3-9298-888C23027609}" presName="rootConnector" presStyleLbl="node2" presStyleIdx="1" presStyleCnt="3"/>
      <dgm:spPr/>
    </dgm:pt>
    <dgm:pt modelId="{7784215D-A0AD-4211-A665-B53E4E5F9405}" type="pres">
      <dgm:prSet presAssocID="{194B334D-E63D-49E3-9298-888C23027609}" presName="hierChild4" presStyleCnt="0"/>
      <dgm:spPr/>
    </dgm:pt>
    <dgm:pt modelId="{DE93B300-F331-41F1-98E5-803A8635875B}" type="pres">
      <dgm:prSet presAssocID="{147B671C-BC99-44AA-9066-FFD194FB19D6}" presName="Name37" presStyleLbl="parChTrans1D3" presStyleIdx="3" presStyleCnt="8"/>
      <dgm:spPr/>
    </dgm:pt>
    <dgm:pt modelId="{AFF53DB2-4AE3-42F8-B4B1-F696A3CF9183}" type="pres">
      <dgm:prSet presAssocID="{7F2B4A5F-85CF-4603-BA90-9CCADFE55CD4}" presName="hierRoot2" presStyleCnt="0">
        <dgm:presLayoutVars>
          <dgm:hierBranch val="init"/>
        </dgm:presLayoutVars>
      </dgm:prSet>
      <dgm:spPr/>
    </dgm:pt>
    <dgm:pt modelId="{46759CFA-0BF1-49EE-8335-B3364AF4E618}" type="pres">
      <dgm:prSet presAssocID="{7F2B4A5F-85CF-4603-BA90-9CCADFE55CD4}" presName="rootComposite" presStyleCnt="0"/>
      <dgm:spPr/>
    </dgm:pt>
    <dgm:pt modelId="{D64387DE-E62B-4305-9E52-E01533B8D7E8}" type="pres">
      <dgm:prSet presAssocID="{7F2B4A5F-85CF-4603-BA90-9CCADFE55CD4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36B1A6EA-7837-4574-B1F4-6C2A17C2983C}" type="pres">
      <dgm:prSet presAssocID="{7F2B4A5F-85CF-4603-BA90-9CCADFE55CD4}" presName="rootConnector" presStyleLbl="node3" presStyleIdx="3" presStyleCnt="8"/>
      <dgm:spPr/>
    </dgm:pt>
    <dgm:pt modelId="{32B62EBC-7397-458A-94A2-32F2FB18B877}" type="pres">
      <dgm:prSet presAssocID="{7F2B4A5F-85CF-4603-BA90-9CCADFE55CD4}" presName="hierChild4" presStyleCnt="0"/>
      <dgm:spPr/>
    </dgm:pt>
    <dgm:pt modelId="{05F92B4F-F718-440A-BDEE-DB57DD3BD3FF}" type="pres">
      <dgm:prSet presAssocID="{7F2B4A5F-85CF-4603-BA90-9CCADFE55CD4}" presName="hierChild5" presStyleCnt="0"/>
      <dgm:spPr/>
    </dgm:pt>
    <dgm:pt modelId="{EDA253E1-2CCD-449F-A9C1-301E2C8ABDF0}" type="pres">
      <dgm:prSet presAssocID="{42E42E27-FB67-43B0-803F-37186504F28B}" presName="Name37" presStyleLbl="parChTrans1D3" presStyleIdx="4" presStyleCnt="8"/>
      <dgm:spPr/>
    </dgm:pt>
    <dgm:pt modelId="{647E20E2-45C5-45B2-97D0-9805F58D4548}" type="pres">
      <dgm:prSet presAssocID="{8C4A2B3C-D1B8-4EC5-8EB4-989003AD1546}" presName="hierRoot2" presStyleCnt="0">
        <dgm:presLayoutVars>
          <dgm:hierBranch val="init"/>
        </dgm:presLayoutVars>
      </dgm:prSet>
      <dgm:spPr/>
    </dgm:pt>
    <dgm:pt modelId="{D1F38222-363D-48A8-97E5-09B8B51EFEAD}" type="pres">
      <dgm:prSet presAssocID="{8C4A2B3C-D1B8-4EC5-8EB4-989003AD1546}" presName="rootComposite" presStyleCnt="0"/>
      <dgm:spPr/>
    </dgm:pt>
    <dgm:pt modelId="{46E2B539-71CD-4C90-BCE7-4D5C1E52AEC3}" type="pres">
      <dgm:prSet presAssocID="{8C4A2B3C-D1B8-4EC5-8EB4-989003AD1546}" presName="rootText" presStyleLbl="node3" presStyleIdx="4" presStyleCnt="8">
        <dgm:presLayoutVars>
          <dgm:chPref val="3"/>
        </dgm:presLayoutVars>
      </dgm:prSet>
      <dgm:spPr/>
    </dgm:pt>
    <dgm:pt modelId="{E2942A62-6B54-4391-BF40-E52FA96300D7}" type="pres">
      <dgm:prSet presAssocID="{8C4A2B3C-D1B8-4EC5-8EB4-989003AD1546}" presName="rootConnector" presStyleLbl="node3" presStyleIdx="4" presStyleCnt="8"/>
      <dgm:spPr/>
    </dgm:pt>
    <dgm:pt modelId="{8398FF69-A5B2-434D-9B00-647FECDEA5F8}" type="pres">
      <dgm:prSet presAssocID="{8C4A2B3C-D1B8-4EC5-8EB4-989003AD1546}" presName="hierChild4" presStyleCnt="0"/>
      <dgm:spPr/>
    </dgm:pt>
    <dgm:pt modelId="{29712FCE-A3C8-4245-BB87-C60D42250525}" type="pres">
      <dgm:prSet presAssocID="{8C4A2B3C-D1B8-4EC5-8EB4-989003AD1546}" presName="hierChild5" presStyleCnt="0"/>
      <dgm:spPr/>
    </dgm:pt>
    <dgm:pt modelId="{DC96172D-108D-4FFC-AA45-328576BD857D}" type="pres">
      <dgm:prSet presAssocID="{4314AE99-5346-43B9-BC27-B032D1511D51}" presName="Name37" presStyleLbl="parChTrans1D3" presStyleIdx="5" presStyleCnt="8"/>
      <dgm:spPr/>
    </dgm:pt>
    <dgm:pt modelId="{AFF265D3-2EB6-4384-B45D-1E25ABBAC86C}" type="pres">
      <dgm:prSet presAssocID="{E962E102-9BA8-4146-B590-287C58D1898C}" presName="hierRoot2" presStyleCnt="0">
        <dgm:presLayoutVars>
          <dgm:hierBranch val="init"/>
        </dgm:presLayoutVars>
      </dgm:prSet>
      <dgm:spPr/>
    </dgm:pt>
    <dgm:pt modelId="{1B03B757-01CA-4D09-B55E-4073E7BCBDC0}" type="pres">
      <dgm:prSet presAssocID="{E962E102-9BA8-4146-B590-287C58D1898C}" presName="rootComposite" presStyleCnt="0"/>
      <dgm:spPr/>
    </dgm:pt>
    <dgm:pt modelId="{61206194-B4E4-4B96-9FD5-9FE634F5C194}" type="pres">
      <dgm:prSet presAssocID="{E962E102-9BA8-4146-B590-287C58D1898C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8F48CE23-68BF-48B0-A261-1639F5E9F802}" type="pres">
      <dgm:prSet presAssocID="{E962E102-9BA8-4146-B590-287C58D1898C}" presName="rootConnector" presStyleLbl="node3" presStyleIdx="5" presStyleCnt="8"/>
      <dgm:spPr/>
    </dgm:pt>
    <dgm:pt modelId="{E76EADAB-14DA-4E81-AF4E-CC0C3A6597AF}" type="pres">
      <dgm:prSet presAssocID="{E962E102-9BA8-4146-B590-287C58D1898C}" presName="hierChild4" presStyleCnt="0"/>
      <dgm:spPr/>
    </dgm:pt>
    <dgm:pt modelId="{BD04B696-6357-474B-8805-ED7B04F2D7BD}" type="pres">
      <dgm:prSet presAssocID="{E962E102-9BA8-4146-B590-287C58D1898C}" presName="hierChild5" presStyleCnt="0"/>
      <dgm:spPr/>
    </dgm:pt>
    <dgm:pt modelId="{DDA1443E-D74E-4FCB-B7C0-C09AFD747FAE}" type="pres">
      <dgm:prSet presAssocID="{194B334D-E63D-49E3-9298-888C23027609}" presName="hierChild5" presStyleCnt="0"/>
      <dgm:spPr/>
    </dgm:pt>
    <dgm:pt modelId="{5D4308C5-6CE7-4003-B94D-89FAB9971F6D}" type="pres">
      <dgm:prSet presAssocID="{5B1A8BD7-C45B-4EC8-8B9F-1F583A1977C2}" presName="Name37" presStyleLbl="parChTrans1D2" presStyleIdx="2" presStyleCnt="4"/>
      <dgm:spPr/>
    </dgm:pt>
    <dgm:pt modelId="{5ED15581-AA1A-40DC-A7EE-1F09C81F516B}" type="pres">
      <dgm:prSet presAssocID="{6FD646D9-3961-430A-A0E9-B3E5D84F3232}" presName="hierRoot2" presStyleCnt="0">
        <dgm:presLayoutVars>
          <dgm:hierBranch val="init"/>
        </dgm:presLayoutVars>
      </dgm:prSet>
      <dgm:spPr/>
    </dgm:pt>
    <dgm:pt modelId="{742F26B0-C835-47AF-993E-9F1B79DEC126}" type="pres">
      <dgm:prSet presAssocID="{6FD646D9-3961-430A-A0E9-B3E5D84F3232}" presName="rootComposite" presStyleCnt="0"/>
      <dgm:spPr/>
    </dgm:pt>
    <dgm:pt modelId="{73FA75B4-50BB-4ECB-90A2-5AC54CC329D3}" type="pres">
      <dgm:prSet presAssocID="{6FD646D9-3961-430A-A0E9-B3E5D84F323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B5F198FF-0E9C-4E3A-A07F-2369DA6E975F}" type="pres">
      <dgm:prSet presAssocID="{6FD646D9-3961-430A-A0E9-B3E5D84F3232}" presName="rootConnector" presStyleLbl="node2" presStyleIdx="2" presStyleCnt="3"/>
      <dgm:spPr/>
    </dgm:pt>
    <dgm:pt modelId="{63309718-1B3F-4BD9-B50C-97D599BE30EE}" type="pres">
      <dgm:prSet presAssocID="{6FD646D9-3961-430A-A0E9-B3E5D84F3232}" presName="hierChild4" presStyleCnt="0"/>
      <dgm:spPr/>
    </dgm:pt>
    <dgm:pt modelId="{FF7F8A26-B189-463B-AF1B-CE3103C65AFA}" type="pres">
      <dgm:prSet presAssocID="{3C19572E-352D-4F98-9D7A-1D9372F70263}" presName="Name37" presStyleLbl="parChTrans1D3" presStyleIdx="6" presStyleCnt="8"/>
      <dgm:spPr/>
    </dgm:pt>
    <dgm:pt modelId="{89BCC546-BDD7-4AB0-9C51-78ED0D956142}" type="pres">
      <dgm:prSet presAssocID="{AF3572D6-0F5B-461E-854B-DDD831C0AFAC}" presName="hierRoot2" presStyleCnt="0">
        <dgm:presLayoutVars>
          <dgm:hierBranch val="init"/>
        </dgm:presLayoutVars>
      </dgm:prSet>
      <dgm:spPr/>
    </dgm:pt>
    <dgm:pt modelId="{2DA43E9C-FC73-436A-8B16-75AF09E39D83}" type="pres">
      <dgm:prSet presAssocID="{AF3572D6-0F5B-461E-854B-DDD831C0AFAC}" presName="rootComposite" presStyleCnt="0"/>
      <dgm:spPr/>
    </dgm:pt>
    <dgm:pt modelId="{3FF1E322-3BB9-4168-9425-D18C042D8BB2}" type="pres">
      <dgm:prSet presAssocID="{AF3572D6-0F5B-461E-854B-DDD831C0AFAC}" presName="rootText" presStyleLbl="node3" presStyleIdx="6" presStyleCnt="8">
        <dgm:presLayoutVars>
          <dgm:chPref val="3"/>
        </dgm:presLayoutVars>
      </dgm:prSet>
      <dgm:spPr/>
    </dgm:pt>
    <dgm:pt modelId="{CF5FF4B2-A57D-4C61-9E2E-7E9D3642E3C9}" type="pres">
      <dgm:prSet presAssocID="{AF3572D6-0F5B-461E-854B-DDD831C0AFAC}" presName="rootConnector" presStyleLbl="node3" presStyleIdx="6" presStyleCnt="8"/>
      <dgm:spPr/>
    </dgm:pt>
    <dgm:pt modelId="{885FBFDF-3887-4416-9813-809C7159039A}" type="pres">
      <dgm:prSet presAssocID="{AF3572D6-0F5B-461E-854B-DDD831C0AFAC}" presName="hierChild4" presStyleCnt="0"/>
      <dgm:spPr/>
    </dgm:pt>
    <dgm:pt modelId="{2A82FEBE-318A-4358-A9F4-3646997C4200}" type="pres">
      <dgm:prSet presAssocID="{AF3572D6-0F5B-461E-854B-DDD831C0AFAC}" presName="hierChild5" presStyleCnt="0"/>
      <dgm:spPr/>
    </dgm:pt>
    <dgm:pt modelId="{ECFE0353-2E62-45B8-972B-6F5C16E0AA25}" type="pres">
      <dgm:prSet presAssocID="{083A1C7E-BD24-4D7C-B979-87AF8A575342}" presName="Name37" presStyleLbl="parChTrans1D3" presStyleIdx="7" presStyleCnt="8"/>
      <dgm:spPr/>
    </dgm:pt>
    <dgm:pt modelId="{E0A6817A-8B03-45D7-918F-10D75EDC1379}" type="pres">
      <dgm:prSet presAssocID="{B960AA36-E149-4804-8FF6-F58162726F76}" presName="hierRoot2" presStyleCnt="0">
        <dgm:presLayoutVars>
          <dgm:hierBranch val="init"/>
        </dgm:presLayoutVars>
      </dgm:prSet>
      <dgm:spPr/>
    </dgm:pt>
    <dgm:pt modelId="{FAB80098-B3EA-4D46-BD3A-7A67A3498743}" type="pres">
      <dgm:prSet presAssocID="{B960AA36-E149-4804-8FF6-F58162726F76}" presName="rootComposite" presStyleCnt="0"/>
      <dgm:spPr/>
    </dgm:pt>
    <dgm:pt modelId="{E00BCA1F-9CBA-40B8-8375-A621B7EE069F}" type="pres">
      <dgm:prSet presAssocID="{B960AA36-E149-4804-8FF6-F58162726F76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217AA03A-0E58-4970-9231-2EEA76D2E5A4}" type="pres">
      <dgm:prSet presAssocID="{B960AA36-E149-4804-8FF6-F58162726F76}" presName="rootConnector" presStyleLbl="node3" presStyleIdx="7" presStyleCnt="8"/>
      <dgm:spPr/>
    </dgm:pt>
    <dgm:pt modelId="{D39BBA5D-3654-47CE-8FCE-6ABA0FE2873E}" type="pres">
      <dgm:prSet presAssocID="{B960AA36-E149-4804-8FF6-F58162726F76}" presName="hierChild4" presStyleCnt="0"/>
      <dgm:spPr/>
    </dgm:pt>
    <dgm:pt modelId="{05832A0F-703C-4FD1-94DA-EEA0FD8C7141}" type="pres">
      <dgm:prSet presAssocID="{AB94BEC2-B273-46D1-A5E9-CFCF342764C4}" presName="Name37" presStyleLbl="parChTrans1D4" presStyleIdx="4" presStyleCnt="7"/>
      <dgm:spPr/>
    </dgm:pt>
    <dgm:pt modelId="{79EDE167-3A72-4801-8358-45093C334A86}" type="pres">
      <dgm:prSet presAssocID="{681EBEA6-A80A-4758-B6AE-C21675557BC6}" presName="hierRoot2" presStyleCnt="0">
        <dgm:presLayoutVars>
          <dgm:hierBranch val="init"/>
        </dgm:presLayoutVars>
      </dgm:prSet>
      <dgm:spPr/>
    </dgm:pt>
    <dgm:pt modelId="{9713F835-5E2F-4C2C-A905-30DB8778566F}" type="pres">
      <dgm:prSet presAssocID="{681EBEA6-A80A-4758-B6AE-C21675557BC6}" presName="rootComposite" presStyleCnt="0"/>
      <dgm:spPr/>
    </dgm:pt>
    <dgm:pt modelId="{7F294081-CE42-443E-87EB-9E9B87739713}" type="pres">
      <dgm:prSet presAssocID="{681EBEA6-A80A-4758-B6AE-C21675557BC6}" presName="rootText" presStyleLbl="node4" presStyleIdx="4" presStyleCnt="7">
        <dgm:presLayoutVars>
          <dgm:chPref val="3"/>
        </dgm:presLayoutVars>
      </dgm:prSet>
      <dgm:spPr/>
    </dgm:pt>
    <dgm:pt modelId="{18F965D6-BE20-41E4-BF96-469C4CEDF28D}" type="pres">
      <dgm:prSet presAssocID="{681EBEA6-A80A-4758-B6AE-C21675557BC6}" presName="rootConnector" presStyleLbl="node4" presStyleIdx="4" presStyleCnt="7"/>
      <dgm:spPr/>
    </dgm:pt>
    <dgm:pt modelId="{2D46EFDE-49DD-4B3E-A2F0-97537FDB805E}" type="pres">
      <dgm:prSet presAssocID="{681EBEA6-A80A-4758-B6AE-C21675557BC6}" presName="hierChild4" presStyleCnt="0"/>
      <dgm:spPr/>
    </dgm:pt>
    <dgm:pt modelId="{D252433F-1B5C-487B-9E23-558B18B2C83D}" type="pres">
      <dgm:prSet presAssocID="{681EBEA6-A80A-4758-B6AE-C21675557BC6}" presName="hierChild5" presStyleCnt="0"/>
      <dgm:spPr/>
    </dgm:pt>
    <dgm:pt modelId="{EC668380-D80C-40D9-8440-576B1FC420FE}" type="pres">
      <dgm:prSet presAssocID="{49E208B6-C186-4BE0-916D-61955C432A25}" presName="Name37" presStyleLbl="parChTrans1D4" presStyleIdx="5" presStyleCnt="7"/>
      <dgm:spPr/>
    </dgm:pt>
    <dgm:pt modelId="{FF7B8800-4801-47F4-A587-845E090B17A8}" type="pres">
      <dgm:prSet presAssocID="{BF47F691-12B5-4448-B84D-520462BF15C9}" presName="hierRoot2" presStyleCnt="0">
        <dgm:presLayoutVars>
          <dgm:hierBranch val="init"/>
        </dgm:presLayoutVars>
      </dgm:prSet>
      <dgm:spPr/>
    </dgm:pt>
    <dgm:pt modelId="{7E63378D-52D5-44A6-9A83-60FBA7724BC4}" type="pres">
      <dgm:prSet presAssocID="{BF47F691-12B5-4448-B84D-520462BF15C9}" presName="rootComposite" presStyleCnt="0"/>
      <dgm:spPr/>
    </dgm:pt>
    <dgm:pt modelId="{5B2913AC-8CE6-4393-887C-6E75715AE987}" type="pres">
      <dgm:prSet presAssocID="{BF47F691-12B5-4448-B84D-520462BF15C9}" presName="rootText" presStyleLbl="node4" presStyleIdx="5" presStyleCnt="7">
        <dgm:presLayoutVars>
          <dgm:chPref val="3"/>
        </dgm:presLayoutVars>
      </dgm:prSet>
      <dgm:spPr/>
    </dgm:pt>
    <dgm:pt modelId="{C8D236DB-4888-449F-933B-09D194FB1D7F}" type="pres">
      <dgm:prSet presAssocID="{BF47F691-12B5-4448-B84D-520462BF15C9}" presName="rootConnector" presStyleLbl="node4" presStyleIdx="5" presStyleCnt="7"/>
      <dgm:spPr/>
    </dgm:pt>
    <dgm:pt modelId="{EA0D797A-6BE7-4737-8C67-03773F706CA5}" type="pres">
      <dgm:prSet presAssocID="{BF47F691-12B5-4448-B84D-520462BF15C9}" presName="hierChild4" presStyleCnt="0"/>
      <dgm:spPr/>
    </dgm:pt>
    <dgm:pt modelId="{B00D58FB-EA6E-4BD0-8234-3A3AF79079D4}" type="pres">
      <dgm:prSet presAssocID="{BF47F691-12B5-4448-B84D-520462BF15C9}" presName="hierChild5" presStyleCnt="0"/>
      <dgm:spPr/>
    </dgm:pt>
    <dgm:pt modelId="{D34DB708-4EBD-48BD-BEE0-2E6C8C899776}" type="pres">
      <dgm:prSet presAssocID="{62A40AFA-A543-45DC-BBE9-1E620AF4E075}" presName="Name37" presStyleLbl="parChTrans1D4" presStyleIdx="6" presStyleCnt="7"/>
      <dgm:spPr/>
    </dgm:pt>
    <dgm:pt modelId="{3F0A6E98-2C8F-429F-BEE6-5ABD797383D7}" type="pres">
      <dgm:prSet presAssocID="{515912D6-4152-4975-83F3-088B8689FB87}" presName="hierRoot2" presStyleCnt="0">
        <dgm:presLayoutVars>
          <dgm:hierBranch val="init"/>
        </dgm:presLayoutVars>
      </dgm:prSet>
      <dgm:spPr/>
    </dgm:pt>
    <dgm:pt modelId="{39F71AF7-636A-4A9A-9B4E-B58ADFCE4D0A}" type="pres">
      <dgm:prSet presAssocID="{515912D6-4152-4975-83F3-088B8689FB87}" presName="rootComposite" presStyleCnt="0"/>
      <dgm:spPr/>
    </dgm:pt>
    <dgm:pt modelId="{A35523EC-11E9-4317-AE67-EA173D15B7FB}" type="pres">
      <dgm:prSet presAssocID="{515912D6-4152-4975-83F3-088B8689FB87}" presName="rootText" presStyleLbl="node4" presStyleIdx="6" presStyleCnt="7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CDEA2D6E-9154-43FC-8B86-85015E515720}" type="pres">
      <dgm:prSet presAssocID="{515912D6-4152-4975-83F3-088B8689FB87}" presName="rootConnector" presStyleLbl="node4" presStyleIdx="6" presStyleCnt="7"/>
      <dgm:spPr/>
    </dgm:pt>
    <dgm:pt modelId="{51755C93-309B-4BFF-AEC7-CB511B542601}" type="pres">
      <dgm:prSet presAssocID="{515912D6-4152-4975-83F3-088B8689FB87}" presName="hierChild4" presStyleCnt="0"/>
      <dgm:spPr/>
    </dgm:pt>
    <dgm:pt modelId="{76A67F14-595F-48A2-9B3F-5609758D96E4}" type="pres">
      <dgm:prSet presAssocID="{515912D6-4152-4975-83F3-088B8689FB87}" presName="hierChild5" presStyleCnt="0"/>
      <dgm:spPr/>
    </dgm:pt>
    <dgm:pt modelId="{48158210-2B90-4A38-B27B-26C8FB7596FF}" type="pres">
      <dgm:prSet presAssocID="{B960AA36-E149-4804-8FF6-F58162726F76}" presName="hierChild5" presStyleCnt="0"/>
      <dgm:spPr/>
    </dgm:pt>
    <dgm:pt modelId="{D408CF05-F069-4EF9-BCA7-88254B853B25}" type="pres">
      <dgm:prSet presAssocID="{6FD646D9-3961-430A-A0E9-B3E5D84F3232}" presName="hierChild5" presStyleCnt="0"/>
      <dgm:spPr/>
    </dgm:pt>
    <dgm:pt modelId="{23DE1453-52BD-4A51-AB0E-6619E8B03C68}" type="pres">
      <dgm:prSet presAssocID="{7592644E-DD1D-4919-A2E5-49CB22C63103}" presName="hierChild3" presStyleCnt="0"/>
      <dgm:spPr/>
    </dgm:pt>
    <dgm:pt modelId="{74FAA3B4-C7CC-4C1A-BC8B-87E805A635A0}" type="pres">
      <dgm:prSet presAssocID="{DFE7BE25-20F7-4375-B9B8-0C3A094987EB}" presName="Name111" presStyleLbl="parChTrans1D2" presStyleIdx="3" presStyleCnt="4"/>
      <dgm:spPr/>
    </dgm:pt>
    <dgm:pt modelId="{B044C51B-5ACF-418A-8879-BDA717BECD0F}" type="pres">
      <dgm:prSet presAssocID="{40684AFA-0469-4AC4-8062-B5AD67409C58}" presName="hierRoot3" presStyleCnt="0">
        <dgm:presLayoutVars>
          <dgm:hierBranch val="init"/>
        </dgm:presLayoutVars>
      </dgm:prSet>
      <dgm:spPr/>
    </dgm:pt>
    <dgm:pt modelId="{B61A1801-D8CC-42EA-AFDD-2C0C67559227}" type="pres">
      <dgm:prSet presAssocID="{40684AFA-0469-4AC4-8062-B5AD67409C58}" presName="rootComposite3" presStyleCnt="0"/>
      <dgm:spPr/>
    </dgm:pt>
    <dgm:pt modelId="{A6B24F8D-ABCA-4880-91ED-0198AD6F865B}" type="pres">
      <dgm:prSet presAssocID="{40684AFA-0469-4AC4-8062-B5AD67409C5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pt-PT"/>
        </a:p>
      </dgm:t>
    </dgm:pt>
    <dgm:pt modelId="{0EBBC004-EA2C-48E4-A55C-5B47C1702ADC}" type="pres">
      <dgm:prSet presAssocID="{40684AFA-0469-4AC4-8062-B5AD67409C58}" presName="rootConnector3" presStyleLbl="asst1" presStyleIdx="0" presStyleCnt="1"/>
      <dgm:spPr/>
    </dgm:pt>
    <dgm:pt modelId="{2E4B6A71-4C11-409E-8BE2-155817320FA0}" type="pres">
      <dgm:prSet presAssocID="{40684AFA-0469-4AC4-8062-B5AD67409C58}" presName="hierChild6" presStyleCnt="0"/>
      <dgm:spPr/>
    </dgm:pt>
    <dgm:pt modelId="{2C5EC562-6262-4C56-98A0-E67560263E24}" type="pres">
      <dgm:prSet presAssocID="{40684AFA-0469-4AC4-8062-B5AD67409C58}" presName="hierChild7" presStyleCnt="0"/>
      <dgm:spPr/>
    </dgm:pt>
  </dgm:ptLst>
  <dgm:cxnLst>
    <dgm:cxn modelId="{902C572C-C9E5-4B04-A682-DE172CD87A47}" type="presOf" srcId="{4BCFA121-EC81-4B20-91B2-31B26F313D05}" destId="{94521D17-47DE-4E84-9205-E912D808AC06}" srcOrd="0" destOrd="0" presId="urn:microsoft.com/office/officeart/2005/8/layout/orgChart1"/>
    <dgm:cxn modelId="{9DF8F442-0D44-4CBA-89B5-56823FB6500B}" srcId="{194B334D-E63D-49E3-9298-888C23027609}" destId="{8C4A2B3C-D1B8-4EC5-8EB4-989003AD1546}" srcOrd="1" destOrd="0" parTransId="{42E42E27-FB67-43B0-803F-37186504F28B}" sibTransId="{085B4B24-B745-4641-9F8F-60D6B68E7BBF}"/>
    <dgm:cxn modelId="{8A98D2F2-6063-439F-9FE7-31C34C6BBDEB}" type="presOf" srcId="{5B1A8BD7-C45B-4EC8-8B9F-1F583A1977C2}" destId="{5D4308C5-6CE7-4003-B94D-89FAB9971F6D}" srcOrd="0" destOrd="0" presId="urn:microsoft.com/office/officeart/2005/8/layout/orgChart1"/>
    <dgm:cxn modelId="{61D06305-0BAE-4FEF-BDC3-9A78F52986CB}" srcId="{7592644E-DD1D-4919-A2E5-49CB22C63103}" destId="{4BCFA121-EC81-4B20-91B2-31B26F313D05}" srcOrd="1" destOrd="0" parTransId="{376AA902-5138-4C37-A7AD-E44C36517502}" sibTransId="{3C39036F-FCCE-4317-ACA1-DBE83979460C}"/>
    <dgm:cxn modelId="{252C313B-0B53-4CA5-8CDE-BA57AEB67F97}" type="presOf" srcId="{99949970-2906-41F8-8AB0-A04951410155}" destId="{B30791DE-9264-41C4-9EDD-5D0EF4080E37}" srcOrd="1" destOrd="0" presId="urn:microsoft.com/office/officeart/2005/8/layout/orgChart1"/>
    <dgm:cxn modelId="{9F753522-FD01-492D-B100-F003070BD47F}" srcId="{7592644E-DD1D-4919-A2E5-49CB22C63103}" destId="{194B334D-E63D-49E3-9298-888C23027609}" srcOrd="2" destOrd="0" parTransId="{FA82C2E0-E0CF-42A9-ACE1-5A7B0244A1AE}" sibTransId="{AAEBCB56-F0D9-4549-8E8A-F5B0629FDFFD}"/>
    <dgm:cxn modelId="{3925C604-7EF0-4C27-B51D-3ACBF0969997}" type="presOf" srcId="{40684AFA-0469-4AC4-8062-B5AD67409C58}" destId="{0EBBC004-EA2C-48E4-A55C-5B47C1702ADC}" srcOrd="1" destOrd="0" presId="urn:microsoft.com/office/officeart/2005/8/layout/orgChart1"/>
    <dgm:cxn modelId="{67F6D6F5-DE9A-40B8-A424-D3CDEC35623E}" type="presOf" srcId="{8C4A2B3C-D1B8-4EC5-8EB4-989003AD1546}" destId="{E2942A62-6B54-4391-BF40-E52FA96300D7}" srcOrd="1" destOrd="0" presId="urn:microsoft.com/office/officeart/2005/8/layout/orgChart1"/>
    <dgm:cxn modelId="{292085C8-6B4D-4DBB-BF89-C869A6C29BD5}" srcId="{6CBC2ED2-4659-4ECF-B3D0-8DB59748DA6C}" destId="{7592644E-DD1D-4919-A2E5-49CB22C63103}" srcOrd="0" destOrd="0" parTransId="{A60619EE-6F78-4CFA-A147-F477DE767882}" sibTransId="{FB42DB44-4607-4210-9E92-8469877690FE}"/>
    <dgm:cxn modelId="{5B130E91-7A9B-4FDD-A01D-10AD8DF1D155}" type="presOf" srcId="{083A1C7E-BD24-4D7C-B979-87AF8A575342}" destId="{ECFE0353-2E62-45B8-972B-6F5C16E0AA25}" srcOrd="0" destOrd="0" presId="urn:microsoft.com/office/officeart/2005/8/layout/orgChart1"/>
    <dgm:cxn modelId="{EC624C44-728F-4AE3-B500-A37377F1FD26}" type="presOf" srcId="{3C19572E-352D-4F98-9D7A-1D9372F70263}" destId="{FF7F8A26-B189-463B-AF1B-CE3103C65AFA}" srcOrd="0" destOrd="0" presId="urn:microsoft.com/office/officeart/2005/8/layout/orgChart1"/>
    <dgm:cxn modelId="{30336901-83B1-474D-AE99-77BB56211023}" type="presOf" srcId="{BF47F691-12B5-4448-B84D-520462BF15C9}" destId="{5B2913AC-8CE6-4393-887C-6E75715AE987}" srcOrd="0" destOrd="0" presId="urn:microsoft.com/office/officeart/2005/8/layout/orgChart1"/>
    <dgm:cxn modelId="{11F60FCE-0315-4325-8BD1-D11BF8ECA93E}" type="presOf" srcId="{515912D6-4152-4975-83F3-088B8689FB87}" destId="{A35523EC-11E9-4317-AE67-EA173D15B7FB}" srcOrd="0" destOrd="0" presId="urn:microsoft.com/office/officeart/2005/8/layout/orgChart1"/>
    <dgm:cxn modelId="{18CB292A-DA67-4361-A195-9E4825DD2A4E}" type="presOf" srcId="{D7F39A44-AFAE-42A3-8828-EC004D738C7B}" destId="{F61F0258-5E1D-4E93-8A94-872E2307D077}" srcOrd="0" destOrd="0" presId="urn:microsoft.com/office/officeart/2005/8/layout/orgChart1"/>
    <dgm:cxn modelId="{1357F71C-A209-46B8-B960-8D028DDAC695}" srcId="{194B334D-E63D-49E3-9298-888C23027609}" destId="{E962E102-9BA8-4146-B590-287C58D1898C}" srcOrd="2" destOrd="0" parTransId="{4314AE99-5346-43B9-BC27-B032D1511D51}" sibTransId="{8293DA80-78BA-4F6E-8DA5-44819AF381A5}"/>
    <dgm:cxn modelId="{E61007E0-F1E4-4C93-8D64-400B813A2003}" srcId="{AE5F4C35-A1DD-450B-8D57-00B9B7E0A881}" destId="{A8E4233A-ECED-45C1-A57B-E93F0B27F7B3}" srcOrd="0" destOrd="0" parTransId="{3772B9F7-3BD6-40C8-B6C0-461820BA101D}" sibTransId="{535DE142-8F4D-4ADF-8588-B79721C072B2}"/>
    <dgm:cxn modelId="{5797D785-9BEB-45E5-87BC-8DA59B96BEF8}" type="presOf" srcId="{AFBB8D8A-75E1-442D-B6C5-41EA6EEF5251}" destId="{44A87D63-592C-4921-B69F-8BF2EFE6EE3D}" srcOrd="0" destOrd="0" presId="urn:microsoft.com/office/officeart/2005/8/layout/orgChart1"/>
    <dgm:cxn modelId="{EC1338A4-87F7-4F9C-9D1A-95A33B86AC2D}" type="presOf" srcId="{AF3572D6-0F5B-461E-854B-DDD831C0AFAC}" destId="{CF5FF4B2-A57D-4C61-9E2E-7E9D3642E3C9}" srcOrd="1" destOrd="0" presId="urn:microsoft.com/office/officeart/2005/8/layout/orgChart1"/>
    <dgm:cxn modelId="{C4D190E2-A480-4603-BB61-E4EC25A27F95}" type="presOf" srcId="{62A40AFA-A543-45DC-BBE9-1E620AF4E075}" destId="{D34DB708-4EBD-48BD-BEE0-2E6C8C899776}" srcOrd="0" destOrd="0" presId="urn:microsoft.com/office/officeart/2005/8/layout/orgChart1"/>
    <dgm:cxn modelId="{CEA1C4AD-DF3E-4475-96B3-AA0E4EC2A34F}" type="presOf" srcId="{681EBEA6-A80A-4758-B6AE-C21675557BC6}" destId="{18F965D6-BE20-41E4-BF96-469C4CEDF28D}" srcOrd="1" destOrd="0" presId="urn:microsoft.com/office/officeart/2005/8/layout/orgChart1"/>
    <dgm:cxn modelId="{D4619CDB-B0F3-4987-8E6E-5F63EE86040A}" type="presOf" srcId="{7B03D713-2D03-457C-AAE5-6BB55EF24788}" destId="{E6E84883-65AC-43E8-931B-9F46B795AA8F}" srcOrd="1" destOrd="0" presId="urn:microsoft.com/office/officeart/2005/8/layout/orgChart1"/>
    <dgm:cxn modelId="{18E7E8A2-34B5-4B7D-9193-90C0FEA3AA6F}" type="presOf" srcId="{1D036CB8-B54E-42F7-B891-CC58E0881BCF}" destId="{6A04E8C5-04B6-4ECD-990E-62A70C44A2D3}" srcOrd="0" destOrd="0" presId="urn:microsoft.com/office/officeart/2005/8/layout/orgChart1"/>
    <dgm:cxn modelId="{3FF21D2E-438D-4DCE-BE44-88D788CAF4AF}" srcId="{7592644E-DD1D-4919-A2E5-49CB22C63103}" destId="{6FD646D9-3961-430A-A0E9-B3E5D84F3232}" srcOrd="3" destOrd="0" parTransId="{5B1A8BD7-C45B-4EC8-8B9F-1F583A1977C2}" sibTransId="{166F4F81-3281-4BE1-9D26-87068BC48B7A}"/>
    <dgm:cxn modelId="{3B3F5DB8-2C30-448D-9F43-891089173348}" type="presOf" srcId="{59AF842E-045D-4C43-ADBF-EA277C3A410A}" destId="{8EC1D8DD-6531-4ABA-9D24-E6ADF2549922}" srcOrd="1" destOrd="0" presId="urn:microsoft.com/office/officeart/2005/8/layout/orgChart1"/>
    <dgm:cxn modelId="{DE145218-DE12-4E00-8C41-7B86724886F4}" type="presOf" srcId="{6FD646D9-3961-430A-A0E9-B3E5D84F3232}" destId="{73FA75B4-50BB-4ECB-90A2-5AC54CC329D3}" srcOrd="0" destOrd="0" presId="urn:microsoft.com/office/officeart/2005/8/layout/orgChart1"/>
    <dgm:cxn modelId="{AD11D33F-0479-4FB5-A97F-B3C25A0C8BE8}" type="presOf" srcId="{AFBB8D8A-75E1-442D-B6C5-41EA6EEF5251}" destId="{D7FFA1C9-89A1-4F1B-938F-D30759DCAFE1}" srcOrd="1" destOrd="0" presId="urn:microsoft.com/office/officeart/2005/8/layout/orgChart1"/>
    <dgm:cxn modelId="{173910DD-3A4B-44FE-8787-49B9D4C3FA14}" type="presOf" srcId="{B960AA36-E149-4804-8FF6-F58162726F76}" destId="{217AA03A-0E58-4970-9231-2EEA76D2E5A4}" srcOrd="1" destOrd="0" presId="urn:microsoft.com/office/officeart/2005/8/layout/orgChart1"/>
    <dgm:cxn modelId="{EECD18E4-FB10-4ED0-BA2E-C6D0C0C53B19}" type="presOf" srcId="{42E42E27-FB67-43B0-803F-37186504F28B}" destId="{EDA253E1-2CCD-449F-A9C1-301E2C8ABDF0}" srcOrd="0" destOrd="0" presId="urn:microsoft.com/office/officeart/2005/8/layout/orgChart1"/>
    <dgm:cxn modelId="{B53FA797-DE05-46B6-8F0A-34F7147F3994}" type="presOf" srcId="{99949970-2906-41F8-8AB0-A04951410155}" destId="{9593C52F-FB46-47D9-83B1-0512F6D76B41}" srcOrd="0" destOrd="0" presId="urn:microsoft.com/office/officeart/2005/8/layout/orgChart1"/>
    <dgm:cxn modelId="{82E3FBFB-7D92-4A32-920B-4BA828B9D938}" type="presOf" srcId="{AE5F4C35-A1DD-450B-8D57-00B9B7E0A881}" destId="{7C544967-2B2D-44CE-8388-4C2779D3FB1F}" srcOrd="0" destOrd="0" presId="urn:microsoft.com/office/officeart/2005/8/layout/orgChart1"/>
    <dgm:cxn modelId="{C19E57C8-79A7-4BCC-9C97-0CB150464DBA}" type="presOf" srcId="{A8E4233A-ECED-45C1-A57B-E93F0B27F7B3}" destId="{236C8165-B4DE-4DC9-B49D-7BE8533BA8E5}" srcOrd="0" destOrd="0" presId="urn:microsoft.com/office/officeart/2005/8/layout/orgChart1"/>
    <dgm:cxn modelId="{16BECF61-739E-452C-AE28-B6574CA84D57}" type="presOf" srcId="{BF47F691-12B5-4448-B84D-520462BF15C9}" destId="{C8D236DB-4888-449F-933B-09D194FB1D7F}" srcOrd="1" destOrd="0" presId="urn:microsoft.com/office/officeart/2005/8/layout/orgChart1"/>
    <dgm:cxn modelId="{35A235CA-9D81-480E-9742-7DDC1A7ABDAE}" type="presOf" srcId="{DFE7BE25-20F7-4375-B9B8-0C3A094987EB}" destId="{74FAA3B4-C7CC-4C1A-BC8B-87E805A635A0}" srcOrd="0" destOrd="0" presId="urn:microsoft.com/office/officeart/2005/8/layout/orgChart1"/>
    <dgm:cxn modelId="{DF7108EC-1BF4-4A84-AD00-CD2F5A80019A}" type="presOf" srcId="{FA82C2E0-E0CF-42A9-ACE1-5A7B0244A1AE}" destId="{0A1114FD-FD77-4066-8493-74EE4C69FE41}" srcOrd="0" destOrd="0" presId="urn:microsoft.com/office/officeart/2005/8/layout/orgChart1"/>
    <dgm:cxn modelId="{89CE4062-A93E-4D47-A1D0-00233146AD2C}" srcId="{7592644E-DD1D-4919-A2E5-49CB22C63103}" destId="{40684AFA-0469-4AC4-8062-B5AD67409C58}" srcOrd="0" destOrd="0" parTransId="{DFE7BE25-20F7-4375-B9B8-0C3A094987EB}" sibTransId="{F7A8E192-FE5E-4AFB-BD51-0E28F9B25871}"/>
    <dgm:cxn modelId="{E576CC8F-233C-4A50-B4D9-27169E3F48C0}" srcId="{6FD646D9-3961-430A-A0E9-B3E5D84F3232}" destId="{B960AA36-E149-4804-8FF6-F58162726F76}" srcOrd="1" destOrd="0" parTransId="{083A1C7E-BD24-4D7C-B979-87AF8A575342}" sibTransId="{3806069F-69A4-4B9E-8587-5E49EF3E6C30}"/>
    <dgm:cxn modelId="{7D003135-0E3A-4AD5-A6FE-0F42BD7E83FB}" srcId="{B960AA36-E149-4804-8FF6-F58162726F76}" destId="{681EBEA6-A80A-4758-B6AE-C21675557BC6}" srcOrd="0" destOrd="0" parTransId="{AB94BEC2-B273-46D1-A5E9-CFCF342764C4}" sibTransId="{2BCE892A-E5F5-4B53-9389-373DEAD0F20D}"/>
    <dgm:cxn modelId="{E08B8A4B-9FEC-4293-9A3B-12C9F72ECF2C}" srcId="{AE5F4C35-A1DD-450B-8D57-00B9B7E0A881}" destId="{99949970-2906-41F8-8AB0-A04951410155}" srcOrd="1" destOrd="0" parTransId="{1D036CB8-B54E-42F7-B891-CC58E0881BCF}" sibTransId="{389F87C0-3D7C-4085-9956-EA2BEB449996}"/>
    <dgm:cxn modelId="{4BF7C39E-3FAA-4A08-B45F-FD6205A2A372}" type="presOf" srcId="{6CBC2ED2-4659-4ECF-B3D0-8DB59748DA6C}" destId="{41802513-A87C-41DE-808B-0929A794A02C}" srcOrd="0" destOrd="0" presId="urn:microsoft.com/office/officeart/2005/8/layout/orgChart1"/>
    <dgm:cxn modelId="{DCA7219D-C315-4765-A429-225EC4D44695}" type="presOf" srcId="{40684AFA-0469-4AC4-8062-B5AD67409C58}" destId="{A6B24F8D-ABCA-4880-91ED-0198AD6F865B}" srcOrd="0" destOrd="0" presId="urn:microsoft.com/office/officeart/2005/8/layout/orgChart1"/>
    <dgm:cxn modelId="{846DD5A2-5A22-43DD-9DD7-52381CF3BEFC}" type="presOf" srcId="{9A3E4F8F-FDD1-40CF-9B5C-0DB1CB571A82}" destId="{39DC4162-6DAF-476E-A690-278D30CC6217}" srcOrd="0" destOrd="0" presId="urn:microsoft.com/office/officeart/2005/8/layout/orgChart1"/>
    <dgm:cxn modelId="{0577A5D6-9BDB-42E9-9B0E-B5AC6A2F4CB3}" srcId="{59AF842E-045D-4C43-ADBF-EA277C3A410A}" destId="{7B03D713-2D03-457C-AAE5-6BB55EF24788}" srcOrd="1" destOrd="0" parTransId="{06B4DD6F-8672-47D8-AED9-181ED44BB6A3}" sibTransId="{720BE7D3-0A8B-4CC0-9CB9-0006CFBF10BE}"/>
    <dgm:cxn modelId="{F09FB67D-24C3-4320-A6CD-C743C6557A9C}" type="presOf" srcId="{4BCFA121-EC81-4B20-91B2-31B26F313D05}" destId="{9E5A6EF1-E9C5-49CA-AAA1-858CF9907F33}" srcOrd="1" destOrd="0" presId="urn:microsoft.com/office/officeart/2005/8/layout/orgChart1"/>
    <dgm:cxn modelId="{6F235410-0E28-48CE-8426-C2D33BD30CF8}" type="presOf" srcId="{7B03D713-2D03-457C-AAE5-6BB55EF24788}" destId="{3D18EDE4-9FB7-43DA-9517-E0CA2CBB8874}" srcOrd="0" destOrd="0" presId="urn:microsoft.com/office/officeart/2005/8/layout/orgChart1"/>
    <dgm:cxn modelId="{6E0E0F08-7D20-462D-85CD-8C1D29F0278B}" type="presOf" srcId="{AE5F4C35-A1DD-450B-8D57-00B9B7E0A881}" destId="{66FE5E77-C645-489C-8C9C-8F6F72AC73AC}" srcOrd="1" destOrd="0" presId="urn:microsoft.com/office/officeart/2005/8/layout/orgChart1"/>
    <dgm:cxn modelId="{0F2390AC-AF09-499B-8E9D-AFE9B23546C6}" type="presOf" srcId="{26743A3E-48F3-41F6-98D1-B453C36EF94F}" destId="{1341A974-D10F-4072-9627-A9A9F747DC9A}" srcOrd="0" destOrd="0" presId="urn:microsoft.com/office/officeart/2005/8/layout/orgChart1"/>
    <dgm:cxn modelId="{9BCAD3FC-73F2-46C3-B6F6-A2CD952079EA}" type="presOf" srcId="{7592644E-DD1D-4919-A2E5-49CB22C63103}" destId="{8102DB8D-284B-4312-9604-AC2A54C79A1D}" srcOrd="0" destOrd="0" presId="urn:microsoft.com/office/officeart/2005/8/layout/orgChart1"/>
    <dgm:cxn modelId="{DCD29610-9EE4-451E-A4FD-61C92DDFD36F}" type="presOf" srcId="{A40F7D23-90DF-4D18-82C9-1CDDFF4413C4}" destId="{95EAA13C-D54D-4230-851E-90270A338734}" srcOrd="0" destOrd="0" presId="urn:microsoft.com/office/officeart/2005/8/layout/orgChart1"/>
    <dgm:cxn modelId="{45997D6E-732A-4CD4-A79F-5EF406DC3DB2}" srcId="{6FD646D9-3961-430A-A0E9-B3E5D84F3232}" destId="{AF3572D6-0F5B-461E-854B-DDD831C0AFAC}" srcOrd="0" destOrd="0" parTransId="{3C19572E-352D-4F98-9D7A-1D9372F70263}" sibTransId="{8A779E56-425F-4A84-A256-B95FA1B4031D}"/>
    <dgm:cxn modelId="{06E980C6-9A7F-40E2-90BA-27933CDF3D06}" type="presOf" srcId="{AB94BEC2-B273-46D1-A5E9-CFCF342764C4}" destId="{05832A0F-703C-4FD1-94DA-EEA0FD8C7141}" srcOrd="0" destOrd="0" presId="urn:microsoft.com/office/officeart/2005/8/layout/orgChart1"/>
    <dgm:cxn modelId="{AECF4DBC-708B-4E60-B1C6-33C4128AF458}" srcId="{B960AA36-E149-4804-8FF6-F58162726F76}" destId="{BF47F691-12B5-4448-B84D-520462BF15C9}" srcOrd="1" destOrd="0" parTransId="{49E208B6-C186-4BE0-916D-61955C432A25}" sibTransId="{263B9DA0-BE48-4812-AD88-3C5922307898}"/>
    <dgm:cxn modelId="{393E3108-2A2F-4E63-BDE8-52EBBBCFEFC9}" type="presOf" srcId="{7F2B4A5F-85CF-4603-BA90-9CCADFE55CD4}" destId="{D64387DE-E62B-4305-9E52-E01533B8D7E8}" srcOrd="0" destOrd="0" presId="urn:microsoft.com/office/officeart/2005/8/layout/orgChart1"/>
    <dgm:cxn modelId="{93189FD1-79B8-4BBA-B6E9-775387188DD8}" type="presOf" srcId="{3BBB22B6-4EE2-480E-A6BC-5241F9208A5D}" destId="{3E05E03B-42CE-41E4-8A8B-EC0A23161C6E}" srcOrd="1" destOrd="0" presId="urn:microsoft.com/office/officeart/2005/8/layout/orgChart1"/>
    <dgm:cxn modelId="{1F1A1817-872B-4265-9AEA-A21ED05BD035}" type="presOf" srcId="{B960AA36-E149-4804-8FF6-F58162726F76}" destId="{E00BCA1F-9CBA-40B8-8375-A621B7EE069F}" srcOrd="0" destOrd="0" presId="urn:microsoft.com/office/officeart/2005/8/layout/orgChart1"/>
    <dgm:cxn modelId="{2875865B-4C8E-4E54-B95E-C5FBB1B9CF30}" type="presOf" srcId="{AF3572D6-0F5B-461E-854B-DDD831C0AFAC}" destId="{3FF1E322-3BB9-4168-9425-D18C042D8BB2}" srcOrd="0" destOrd="0" presId="urn:microsoft.com/office/officeart/2005/8/layout/orgChart1"/>
    <dgm:cxn modelId="{A808D4EB-0F15-495B-A215-D05D1BB25523}" type="presOf" srcId="{3772B9F7-3BD6-40C8-B6C0-461820BA101D}" destId="{9E855CA2-B527-4859-8AF4-6E1844D3C2E2}" srcOrd="0" destOrd="0" presId="urn:microsoft.com/office/officeart/2005/8/layout/orgChart1"/>
    <dgm:cxn modelId="{45EF50DB-86A0-405E-AE3B-2CDB8F63C326}" type="presOf" srcId="{376AA902-5138-4C37-A7AD-E44C36517502}" destId="{E9368192-4ED5-4FD7-A4A8-28F7DA8DD0CC}" srcOrd="0" destOrd="0" presId="urn:microsoft.com/office/officeart/2005/8/layout/orgChart1"/>
    <dgm:cxn modelId="{784B9860-E0F6-475C-8068-191578D6BFAB}" type="presOf" srcId="{06B4DD6F-8672-47D8-AED9-181ED44BB6A3}" destId="{0CCD7019-652B-4DB3-BA9E-751A4004F82D}" srcOrd="0" destOrd="0" presId="urn:microsoft.com/office/officeart/2005/8/layout/orgChart1"/>
    <dgm:cxn modelId="{70F5CE5C-AD82-4259-A99A-3B3075253728}" srcId="{4BCFA121-EC81-4B20-91B2-31B26F313D05}" destId="{59AF842E-045D-4C43-ADBF-EA277C3A410A}" srcOrd="0" destOrd="0" parTransId="{26743A3E-48F3-41F6-98D1-B453C36EF94F}" sibTransId="{BC01C6D3-457E-4097-A7C2-EEBCC6D4EEF6}"/>
    <dgm:cxn modelId="{C634A0AB-ECB2-4A50-BB90-3F0794879709}" type="presOf" srcId="{515912D6-4152-4975-83F3-088B8689FB87}" destId="{CDEA2D6E-9154-43FC-8B86-85015E515720}" srcOrd="1" destOrd="0" presId="urn:microsoft.com/office/officeart/2005/8/layout/orgChart1"/>
    <dgm:cxn modelId="{6DF0A62A-5E69-4F32-94D2-A5B5C737A22B}" srcId="{59AF842E-045D-4C43-ADBF-EA277C3A410A}" destId="{AFBB8D8A-75E1-442D-B6C5-41EA6EEF5251}" srcOrd="0" destOrd="0" parTransId="{D7F39A44-AFAE-42A3-8828-EC004D738C7B}" sibTransId="{240773C4-5324-43B8-B345-A7569AC04EDF}"/>
    <dgm:cxn modelId="{0711977A-5026-4EB5-B274-40244701388B}" srcId="{194B334D-E63D-49E3-9298-888C23027609}" destId="{7F2B4A5F-85CF-4603-BA90-9CCADFE55CD4}" srcOrd="0" destOrd="0" parTransId="{147B671C-BC99-44AA-9066-FFD194FB19D6}" sibTransId="{5E989F7E-DACE-4732-B3F1-A2F4AF28F67C}"/>
    <dgm:cxn modelId="{BCCB5625-CDC2-448D-90EC-99B32A80B611}" type="presOf" srcId="{3BBB22B6-4EE2-480E-A6BC-5241F9208A5D}" destId="{A7DD29C4-750A-4FBA-BD2F-D28F2CE1C908}" srcOrd="0" destOrd="0" presId="urn:microsoft.com/office/officeart/2005/8/layout/orgChart1"/>
    <dgm:cxn modelId="{5E0CB80A-0EAC-40A6-BDFD-0C018C48EF47}" type="presOf" srcId="{A8E4233A-ECED-45C1-A57B-E93F0B27F7B3}" destId="{4BECDEF0-B866-44E0-B5B6-9CCE817ACB7F}" srcOrd="1" destOrd="0" presId="urn:microsoft.com/office/officeart/2005/8/layout/orgChart1"/>
    <dgm:cxn modelId="{1EF48BB1-0F40-4369-9E79-E79D4F7867EA}" type="presOf" srcId="{4314AE99-5346-43B9-BC27-B032D1511D51}" destId="{DC96172D-108D-4FFC-AA45-328576BD857D}" srcOrd="0" destOrd="0" presId="urn:microsoft.com/office/officeart/2005/8/layout/orgChart1"/>
    <dgm:cxn modelId="{42941F7C-229A-40EB-96AC-200A2F2293D1}" type="presOf" srcId="{E962E102-9BA8-4146-B590-287C58D1898C}" destId="{8F48CE23-68BF-48B0-A261-1639F5E9F802}" srcOrd="1" destOrd="0" presId="urn:microsoft.com/office/officeart/2005/8/layout/orgChart1"/>
    <dgm:cxn modelId="{0B2ADEA0-BF34-4A8F-93EF-AA9BA3D3A4A9}" type="presOf" srcId="{8C4A2B3C-D1B8-4EC5-8EB4-989003AD1546}" destId="{46E2B539-71CD-4C90-BCE7-4D5C1E52AEC3}" srcOrd="0" destOrd="0" presId="urn:microsoft.com/office/officeart/2005/8/layout/orgChart1"/>
    <dgm:cxn modelId="{5BE401B2-9A3B-4287-A557-43C38C9A47D0}" type="presOf" srcId="{681EBEA6-A80A-4758-B6AE-C21675557BC6}" destId="{7F294081-CE42-443E-87EB-9E9B87739713}" srcOrd="0" destOrd="0" presId="urn:microsoft.com/office/officeart/2005/8/layout/orgChart1"/>
    <dgm:cxn modelId="{9CD955C1-430F-4E07-83EE-116D6D172BB9}" type="presOf" srcId="{194B334D-E63D-49E3-9298-888C23027609}" destId="{8F5A143B-E8CB-4F75-A320-CDE0CFD17201}" srcOrd="1" destOrd="0" presId="urn:microsoft.com/office/officeart/2005/8/layout/orgChart1"/>
    <dgm:cxn modelId="{49B8A8BE-435A-4815-AA66-333F8709B401}" srcId="{B960AA36-E149-4804-8FF6-F58162726F76}" destId="{515912D6-4152-4975-83F3-088B8689FB87}" srcOrd="2" destOrd="0" parTransId="{62A40AFA-A543-45DC-BBE9-1E620AF4E075}" sibTransId="{F0C215B5-8802-4828-8C3E-A1BFC44A0445}"/>
    <dgm:cxn modelId="{179BD4B7-2CB4-47AF-9881-150523AB22B7}" type="presOf" srcId="{E962E102-9BA8-4146-B590-287C58D1898C}" destId="{61206194-B4E4-4B96-9FD5-9FE634F5C194}" srcOrd="0" destOrd="0" presId="urn:microsoft.com/office/officeart/2005/8/layout/orgChart1"/>
    <dgm:cxn modelId="{A96145A3-192C-45A1-861E-4593AF46FA46}" type="presOf" srcId="{59AF842E-045D-4C43-ADBF-EA277C3A410A}" destId="{9D355C54-1D24-47A0-B3C8-3CEE5B2551DC}" srcOrd="0" destOrd="0" presId="urn:microsoft.com/office/officeart/2005/8/layout/orgChart1"/>
    <dgm:cxn modelId="{7F1B5F06-62A7-4918-A2B7-CADA7C208C2B}" type="presOf" srcId="{147B671C-BC99-44AA-9066-FFD194FB19D6}" destId="{DE93B300-F331-41F1-98E5-803A8635875B}" srcOrd="0" destOrd="0" presId="urn:microsoft.com/office/officeart/2005/8/layout/orgChart1"/>
    <dgm:cxn modelId="{0A3B2933-F64F-4EB5-8BCD-65A9AC685424}" type="presOf" srcId="{7592644E-DD1D-4919-A2E5-49CB22C63103}" destId="{9AC1CA30-253B-4E90-B9FA-3782A3D41C2B}" srcOrd="1" destOrd="0" presId="urn:microsoft.com/office/officeart/2005/8/layout/orgChart1"/>
    <dgm:cxn modelId="{65378A6A-F186-422E-A39D-13B073F7A961}" type="presOf" srcId="{7F2B4A5F-85CF-4603-BA90-9CCADFE55CD4}" destId="{36B1A6EA-7837-4574-B1F4-6C2A17C2983C}" srcOrd="1" destOrd="0" presId="urn:microsoft.com/office/officeart/2005/8/layout/orgChart1"/>
    <dgm:cxn modelId="{FC0CDAE6-5797-4055-9BEF-9F64D29DC6D5}" srcId="{4BCFA121-EC81-4B20-91B2-31B26F313D05}" destId="{3BBB22B6-4EE2-480E-A6BC-5241F9208A5D}" srcOrd="1" destOrd="0" parTransId="{9A3E4F8F-FDD1-40CF-9B5C-0DB1CB571A82}" sibTransId="{ECE85996-7733-457F-8E18-AB8292B6643B}"/>
    <dgm:cxn modelId="{4F2C82A2-2976-49ED-AB1A-A80D10DAFFD2}" type="presOf" srcId="{194B334D-E63D-49E3-9298-888C23027609}" destId="{F6D85624-C7F6-468F-8ACD-DAE18C1FB5BC}" srcOrd="0" destOrd="0" presId="urn:microsoft.com/office/officeart/2005/8/layout/orgChart1"/>
    <dgm:cxn modelId="{98A5117F-623B-4414-9EC3-49B66EF9510F}" srcId="{4BCFA121-EC81-4B20-91B2-31B26F313D05}" destId="{AE5F4C35-A1DD-450B-8D57-00B9B7E0A881}" srcOrd="2" destOrd="0" parTransId="{A40F7D23-90DF-4D18-82C9-1CDDFF4413C4}" sibTransId="{168A1E8B-D87C-472E-AC13-684451AF8793}"/>
    <dgm:cxn modelId="{FBD03F04-64CE-478F-92F0-3B69E24156E1}" type="presOf" srcId="{6FD646D9-3961-430A-A0E9-B3E5D84F3232}" destId="{B5F198FF-0E9C-4E3A-A07F-2369DA6E975F}" srcOrd="1" destOrd="0" presId="urn:microsoft.com/office/officeart/2005/8/layout/orgChart1"/>
    <dgm:cxn modelId="{E2F8455D-2CA2-426D-84B3-528304289651}" type="presOf" srcId="{49E208B6-C186-4BE0-916D-61955C432A25}" destId="{EC668380-D80C-40D9-8440-576B1FC420FE}" srcOrd="0" destOrd="0" presId="urn:microsoft.com/office/officeart/2005/8/layout/orgChart1"/>
    <dgm:cxn modelId="{B8F3D4F8-82A2-4665-B824-F3218E020086}" type="presParOf" srcId="{41802513-A87C-41DE-808B-0929A794A02C}" destId="{049D79E2-78C3-44E0-9F3E-DAC2B28BAA2C}" srcOrd="0" destOrd="0" presId="urn:microsoft.com/office/officeart/2005/8/layout/orgChart1"/>
    <dgm:cxn modelId="{7BEB6B39-4C30-4477-9D22-87B130BB9281}" type="presParOf" srcId="{049D79E2-78C3-44E0-9F3E-DAC2B28BAA2C}" destId="{D590E0FE-209A-4FAD-8AE3-4E429B9FE912}" srcOrd="0" destOrd="0" presId="urn:microsoft.com/office/officeart/2005/8/layout/orgChart1"/>
    <dgm:cxn modelId="{D918F23E-2EAE-4268-91D5-111281F45EBA}" type="presParOf" srcId="{D590E0FE-209A-4FAD-8AE3-4E429B9FE912}" destId="{8102DB8D-284B-4312-9604-AC2A54C79A1D}" srcOrd="0" destOrd="0" presId="urn:microsoft.com/office/officeart/2005/8/layout/orgChart1"/>
    <dgm:cxn modelId="{3710C60B-7877-4650-862C-B7871DA17529}" type="presParOf" srcId="{D590E0FE-209A-4FAD-8AE3-4E429B9FE912}" destId="{9AC1CA30-253B-4E90-B9FA-3782A3D41C2B}" srcOrd="1" destOrd="0" presId="urn:microsoft.com/office/officeart/2005/8/layout/orgChart1"/>
    <dgm:cxn modelId="{ECB38733-C37C-4657-B3F8-2F4E1D828789}" type="presParOf" srcId="{049D79E2-78C3-44E0-9F3E-DAC2B28BAA2C}" destId="{CF2EC80E-7E62-42F0-8CF4-EFE494E08124}" srcOrd="1" destOrd="0" presId="urn:microsoft.com/office/officeart/2005/8/layout/orgChart1"/>
    <dgm:cxn modelId="{B75BE7DA-7EF8-436B-9274-820C2109F2DF}" type="presParOf" srcId="{CF2EC80E-7E62-42F0-8CF4-EFE494E08124}" destId="{E9368192-4ED5-4FD7-A4A8-28F7DA8DD0CC}" srcOrd="0" destOrd="0" presId="urn:microsoft.com/office/officeart/2005/8/layout/orgChart1"/>
    <dgm:cxn modelId="{419325C6-203D-4B99-A67E-29AA6F7DA655}" type="presParOf" srcId="{CF2EC80E-7E62-42F0-8CF4-EFE494E08124}" destId="{3ACEDF10-4AC7-4137-BC22-6D42674EE72D}" srcOrd="1" destOrd="0" presId="urn:microsoft.com/office/officeart/2005/8/layout/orgChart1"/>
    <dgm:cxn modelId="{F7EE52CB-F96C-4707-9D32-03A1DCD06F0F}" type="presParOf" srcId="{3ACEDF10-4AC7-4137-BC22-6D42674EE72D}" destId="{2B4A4E10-ED89-4D14-AB01-17141BD5B8CE}" srcOrd="0" destOrd="0" presId="urn:microsoft.com/office/officeart/2005/8/layout/orgChart1"/>
    <dgm:cxn modelId="{13A50D74-ADCE-46E7-A20E-FB5DD368DD0A}" type="presParOf" srcId="{2B4A4E10-ED89-4D14-AB01-17141BD5B8CE}" destId="{94521D17-47DE-4E84-9205-E912D808AC06}" srcOrd="0" destOrd="0" presId="urn:microsoft.com/office/officeart/2005/8/layout/orgChart1"/>
    <dgm:cxn modelId="{A3AC648A-924A-400F-9093-9E511A68C330}" type="presParOf" srcId="{2B4A4E10-ED89-4D14-AB01-17141BD5B8CE}" destId="{9E5A6EF1-E9C5-49CA-AAA1-858CF9907F33}" srcOrd="1" destOrd="0" presId="urn:microsoft.com/office/officeart/2005/8/layout/orgChart1"/>
    <dgm:cxn modelId="{C639C172-15BD-4303-AA6B-C7785278D26B}" type="presParOf" srcId="{3ACEDF10-4AC7-4137-BC22-6D42674EE72D}" destId="{BE215B03-13A4-47D7-8948-0F3F7ECA1818}" srcOrd="1" destOrd="0" presId="urn:microsoft.com/office/officeart/2005/8/layout/orgChart1"/>
    <dgm:cxn modelId="{FE4AD061-63BD-4C0C-8AE6-535ACC8EDA9A}" type="presParOf" srcId="{BE215B03-13A4-47D7-8948-0F3F7ECA1818}" destId="{1341A974-D10F-4072-9627-A9A9F747DC9A}" srcOrd="0" destOrd="0" presId="urn:microsoft.com/office/officeart/2005/8/layout/orgChart1"/>
    <dgm:cxn modelId="{AD9ED393-5805-4386-8336-983F8D738496}" type="presParOf" srcId="{BE215B03-13A4-47D7-8948-0F3F7ECA1818}" destId="{985DA5F6-5AA6-4440-8932-FE4717B9D62D}" srcOrd="1" destOrd="0" presId="urn:microsoft.com/office/officeart/2005/8/layout/orgChart1"/>
    <dgm:cxn modelId="{742E6F16-8717-4964-8E79-E81D81F81358}" type="presParOf" srcId="{985DA5F6-5AA6-4440-8932-FE4717B9D62D}" destId="{AAEDB82D-BB48-4940-99ED-69D17D883CBA}" srcOrd="0" destOrd="0" presId="urn:microsoft.com/office/officeart/2005/8/layout/orgChart1"/>
    <dgm:cxn modelId="{8932D620-A76E-4960-AF3C-3256EC497F6A}" type="presParOf" srcId="{AAEDB82D-BB48-4940-99ED-69D17D883CBA}" destId="{9D355C54-1D24-47A0-B3C8-3CEE5B2551DC}" srcOrd="0" destOrd="0" presId="urn:microsoft.com/office/officeart/2005/8/layout/orgChart1"/>
    <dgm:cxn modelId="{FDAB4F0A-9326-4076-93F2-AC7170FE6509}" type="presParOf" srcId="{AAEDB82D-BB48-4940-99ED-69D17D883CBA}" destId="{8EC1D8DD-6531-4ABA-9D24-E6ADF2549922}" srcOrd="1" destOrd="0" presId="urn:microsoft.com/office/officeart/2005/8/layout/orgChart1"/>
    <dgm:cxn modelId="{A392269D-4248-4103-BB7C-34BC499FE7CC}" type="presParOf" srcId="{985DA5F6-5AA6-4440-8932-FE4717B9D62D}" destId="{2D5DE7F1-9BD8-4A7B-93DC-B8F5B7DC8B52}" srcOrd="1" destOrd="0" presId="urn:microsoft.com/office/officeart/2005/8/layout/orgChart1"/>
    <dgm:cxn modelId="{0F858CB6-34A8-4F54-BA2F-5A3AF1BF8A41}" type="presParOf" srcId="{2D5DE7F1-9BD8-4A7B-93DC-B8F5B7DC8B52}" destId="{F61F0258-5E1D-4E93-8A94-872E2307D077}" srcOrd="0" destOrd="0" presId="urn:microsoft.com/office/officeart/2005/8/layout/orgChart1"/>
    <dgm:cxn modelId="{1B814DA8-B9AA-4DC1-BC46-BA48A8D4D898}" type="presParOf" srcId="{2D5DE7F1-9BD8-4A7B-93DC-B8F5B7DC8B52}" destId="{CAB84FB1-C81D-4439-989E-878561E8320B}" srcOrd="1" destOrd="0" presId="urn:microsoft.com/office/officeart/2005/8/layout/orgChart1"/>
    <dgm:cxn modelId="{376BF566-CF81-4CA3-B770-37D90A3F7D6C}" type="presParOf" srcId="{CAB84FB1-C81D-4439-989E-878561E8320B}" destId="{34F6310E-2E30-44B4-A683-8B5F7448B7F1}" srcOrd="0" destOrd="0" presId="urn:microsoft.com/office/officeart/2005/8/layout/orgChart1"/>
    <dgm:cxn modelId="{68CE51E6-1426-461C-926F-ACB2C7A68A68}" type="presParOf" srcId="{34F6310E-2E30-44B4-A683-8B5F7448B7F1}" destId="{44A87D63-592C-4921-B69F-8BF2EFE6EE3D}" srcOrd="0" destOrd="0" presId="urn:microsoft.com/office/officeart/2005/8/layout/orgChart1"/>
    <dgm:cxn modelId="{2C49D510-07C3-4BCB-974A-F7E7D64E2C7D}" type="presParOf" srcId="{34F6310E-2E30-44B4-A683-8B5F7448B7F1}" destId="{D7FFA1C9-89A1-4F1B-938F-D30759DCAFE1}" srcOrd="1" destOrd="0" presId="urn:microsoft.com/office/officeart/2005/8/layout/orgChart1"/>
    <dgm:cxn modelId="{45CD7319-0D44-4DAC-8952-28B2728845B9}" type="presParOf" srcId="{CAB84FB1-C81D-4439-989E-878561E8320B}" destId="{B14E76D6-6BA8-4FA8-BC2F-7DE8DD46D367}" srcOrd="1" destOrd="0" presId="urn:microsoft.com/office/officeart/2005/8/layout/orgChart1"/>
    <dgm:cxn modelId="{23F3A8FA-A868-4D30-86C0-30CFD0276C4F}" type="presParOf" srcId="{CAB84FB1-C81D-4439-989E-878561E8320B}" destId="{F2D16C5E-9427-4863-85B5-3C5432F9E150}" srcOrd="2" destOrd="0" presId="urn:microsoft.com/office/officeart/2005/8/layout/orgChart1"/>
    <dgm:cxn modelId="{2EA9A882-49B6-4C67-AFE5-900E458C3C10}" type="presParOf" srcId="{2D5DE7F1-9BD8-4A7B-93DC-B8F5B7DC8B52}" destId="{0CCD7019-652B-4DB3-BA9E-751A4004F82D}" srcOrd="2" destOrd="0" presId="urn:microsoft.com/office/officeart/2005/8/layout/orgChart1"/>
    <dgm:cxn modelId="{5A6192DC-DFE8-4550-B39E-5F293A28C296}" type="presParOf" srcId="{2D5DE7F1-9BD8-4A7B-93DC-B8F5B7DC8B52}" destId="{9EC779C7-614F-4B29-AAD5-8A544FD840DF}" srcOrd="3" destOrd="0" presId="urn:microsoft.com/office/officeart/2005/8/layout/orgChart1"/>
    <dgm:cxn modelId="{EDA41F9C-B197-4CA8-8F3C-2BCC70911301}" type="presParOf" srcId="{9EC779C7-614F-4B29-AAD5-8A544FD840DF}" destId="{61CB71D5-BF41-4395-B0B5-DE9D1BA23A52}" srcOrd="0" destOrd="0" presId="urn:microsoft.com/office/officeart/2005/8/layout/orgChart1"/>
    <dgm:cxn modelId="{E2CE1244-0BF6-4846-ABB5-9A2393739CF3}" type="presParOf" srcId="{61CB71D5-BF41-4395-B0B5-DE9D1BA23A52}" destId="{3D18EDE4-9FB7-43DA-9517-E0CA2CBB8874}" srcOrd="0" destOrd="0" presId="urn:microsoft.com/office/officeart/2005/8/layout/orgChart1"/>
    <dgm:cxn modelId="{FB81B111-2166-437D-A264-0E38D319B81E}" type="presParOf" srcId="{61CB71D5-BF41-4395-B0B5-DE9D1BA23A52}" destId="{E6E84883-65AC-43E8-931B-9F46B795AA8F}" srcOrd="1" destOrd="0" presId="urn:microsoft.com/office/officeart/2005/8/layout/orgChart1"/>
    <dgm:cxn modelId="{1C78FF4B-737A-4A4B-84E2-A7890AD1B62D}" type="presParOf" srcId="{9EC779C7-614F-4B29-AAD5-8A544FD840DF}" destId="{CD02F538-648A-4AE5-886E-E00D97CDB098}" srcOrd="1" destOrd="0" presId="urn:microsoft.com/office/officeart/2005/8/layout/orgChart1"/>
    <dgm:cxn modelId="{96C6B119-2424-4A12-8133-96FA69671EB8}" type="presParOf" srcId="{9EC779C7-614F-4B29-AAD5-8A544FD840DF}" destId="{0EDF5F3C-16AA-4C63-B1D5-515AE1DBDFED}" srcOrd="2" destOrd="0" presId="urn:microsoft.com/office/officeart/2005/8/layout/orgChart1"/>
    <dgm:cxn modelId="{C3D440FD-E76A-47D3-9BEA-921386C9554D}" type="presParOf" srcId="{985DA5F6-5AA6-4440-8932-FE4717B9D62D}" destId="{092D0F2E-05A1-4E07-BB57-F938D9E643E2}" srcOrd="2" destOrd="0" presId="urn:microsoft.com/office/officeart/2005/8/layout/orgChart1"/>
    <dgm:cxn modelId="{BA16477E-AFB1-492D-8574-09DFAB532EF7}" type="presParOf" srcId="{BE215B03-13A4-47D7-8948-0F3F7ECA1818}" destId="{39DC4162-6DAF-476E-A690-278D30CC6217}" srcOrd="2" destOrd="0" presId="urn:microsoft.com/office/officeart/2005/8/layout/orgChart1"/>
    <dgm:cxn modelId="{07160B2D-C355-4808-BB4C-92A03005F0F8}" type="presParOf" srcId="{BE215B03-13A4-47D7-8948-0F3F7ECA1818}" destId="{A55FDE50-E535-4298-BC29-40A1B2CBF672}" srcOrd="3" destOrd="0" presId="urn:microsoft.com/office/officeart/2005/8/layout/orgChart1"/>
    <dgm:cxn modelId="{3C73B3B0-B6F5-46D4-8A33-2AA6FEEB5144}" type="presParOf" srcId="{A55FDE50-E535-4298-BC29-40A1B2CBF672}" destId="{7F4C0ECF-88FD-4904-B375-DD520BC481B5}" srcOrd="0" destOrd="0" presId="urn:microsoft.com/office/officeart/2005/8/layout/orgChart1"/>
    <dgm:cxn modelId="{AAD1D061-2CD0-4F5F-86D0-BF35A836A0EA}" type="presParOf" srcId="{7F4C0ECF-88FD-4904-B375-DD520BC481B5}" destId="{A7DD29C4-750A-4FBA-BD2F-D28F2CE1C908}" srcOrd="0" destOrd="0" presId="urn:microsoft.com/office/officeart/2005/8/layout/orgChart1"/>
    <dgm:cxn modelId="{DD13E6C2-A592-4CB0-AC20-213BC3488811}" type="presParOf" srcId="{7F4C0ECF-88FD-4904-B375-DD520BC481B5}" destId="{3E05E03B-42CE-41E4-8A8B-EC0A23161C6E}" srcOrd="1" destOrd="0" presId="urn:microsoft.com/office/officeart/2005/8/layout/orgChart1"/>
    <dgm:cxn modelId="{9D98A130-840C-48C5-85CB-215ECEE5ACEC}" type="presParOf" srcId="{A55FDE50-E535-4298-BC29-40A1B2CBF672}" destId="{1BB1EC82-B860-4AED-9AC9-3134AA7D25FB}" srcOrd="1" destOrd="0" presId="urn:microsoft.com/office/officeart/2005/8/layout/orgChart1"/>
    <dgm:cxn modelId="{75A624AF-E957-4718-ADED-C6A683722661}" type="presParOf" srcId="{A55FDE50-E535-4298-BC29-40A1B2CBF672}" destId="{31836BB3-C913-4FC1-8A49-A379BD1C18AA}" srcOrd="2" destOrd="0" presId="urn:microsoft.com/office/officeart/2005/8/layout/orgChart1"/>
    <dgm:cxn modelId="{F7C4AC43-6245-43FB-8417-89D7CF1B3FD4}" type="presParOf" srcId="{BE215B03-13A4-47D7-8948-0F3F7ECA1818}" destId="{95EAA13C-D54D-4230-851E-90270A338734}" srcOrd="4" destOrd="0" presId="urn:microsoft.com/office/officeart/2005/8/layout/orgChart1"/>
    <dgm:cxn modelId="{A0707FD8-DEDA-4689-93BC-BD1B7D27F763}" type="presParOf" srcId="{BE215B03-13A4-47D7-8948-0F3F7ECA1818}" destId="{8355E25B-C18A-4C96-9F4A-8788C9DB2CB4}" srcOrd="5" destOrd="0" presId="urn:microsoft.com/office/officeart/2005/8/layout/orgChart1"/>
    <dgm:cxn modelId="{06836A5E-3E8F-46B9-92FE-7E9716EB4C16}" type="presParOf" srcId="{8355E25B-C18A-4C96-9F4A-8788C9DB2CB4}" destId="{2571CCB7-E917-4562-A9E5-B2575607BBC4}" srcOrd="0" destOrd="0" presId="urn:microsoft.com/office/officeart/2005/8/layout/orgChart1"/>
    <dgm:cxn modelId="{CAB11057-8A29-4BC6-A526-6686F83A9BA9}" type="presParOf" srcId="{2571CCB7-E917-4562-A9E5-B2575607BBC4}" destId="{7C544967-2B2D-44CE-8388-4C2779D3FB1F}" srcOrd="0" destOrd="0" presId="urn:microsoft.com/office/officeart/2005/8/layout/orgChart1"/>
    <dgm:cxn modelId="{613F9789-36CC-4A9B-86A0-FABD76415578}" type="presParOf" srcId="{2571CCB7-E917-4562-A9E5-B2575607BBC4}" destId="{66FE5E77-C645-489C-8C9C-8F6F72AC73AC}" srcOrd="1" destOrd="0" presId="urn:microsoft.com/office/officeart/2005/8/layout/orgChart1"/>
    <dgm:cxn modelId="{A2B413BC-483F-4336-B152-946029E3A7CF}" type="presParOf" srcId="{8355E25B-C18A-4C96-9F4A-8788C9DB2CB4}" destId="{C818D59D-0C33-48CB-961B-2C182390034B}" srcOrd="1" destOrd="0" presId="urn:microsoft.com/office/officeart/2005/8/layout/orgChart1"/>
    <dgm:cxn modelId="{89FE4415-6FEC-4C5E-BA4D-25AA0E74F853}" type="presParOf" srcId="{C818D59D-0C33-48CB-961B-2C182390034B}" destId="{9E855CA2-B527-4859-8AF4-6E1844D3C2E2}" srcOrd="0" destOrd="0" presId="urn:microsoft.com/office/officeart/2005/8/layout/orgChart1"/>
    <dgm:cxn modelId="{1DBC3FF0-6E7D-49BB-A01F-ABB30372BD0C}" type="presParOf" srcId="{C818D59D-0C33-48CB-961B-2C182390034B}" destId="{0B63A3D6-A6D0-4800-84F8-8D4410D0AEB3}" srcOrd="1" destOrd="0" presId="urn:microsoft.com/office/officeart/2005/8/layout/orgChart1"/>
    <dgm:cxn modelId="{A1740201-3647-4244-991D-B609A5A6B6F1}" type="presParOf" srcId="{0B63A3D6-A6D0-4800-84F8-8D4410D0AEB3}" destId="{08F6908C-4F90-414A-816C-F49B89EF796D}" srcOrd="0" destOrd="0" presId="urn:microsoft.com/office/officeart/2005/8/layout/orgChart1"/>
    <dgm:cxn modelId="{2B60EFCB-317D-423B-BECA-6C92D3ADE370}" type="presParOf" srcId="{08F6908C-4F90-414A-816C-F49B89EF796D}" destId="{236C8165-B4DE-4DC9-B49D-7BE8533BA8E5}" srcOrd="0" destOrd="0" presId="urn:microsoft.com/office/officeart/2005/8/layout/orgChart1"/>
    <dgm:cxn modelId="{8097B246-CCC4-49AB-9852-F42F9ED5A860}" type="presParOf" srcId="{08F6908C-4F90-414A-816C-F49B89EF796D}" destId="{4BECDEF0-B866-44E0-B5B6-9CCE817ACB7F}" srcOrd="1" destOrd="0" presId="urn:microsoft.com/office/officeart/2005/8/layout/orgChart1"/>
    <dgm:cxn modelId="{C4C11734-257B-4666-A5BE-5AEC4B10333B}" type="presParOf" srcId="{0B63A3D6-A6D0-4800-84F8-8D4410D0AEB3}" destId="{2D9E75BF-428A-4CA5-B9A7-03C7ED6D69BD}" srcOrd="1" destOrd="0" presId="urn:microsoft.com/office/officeart/2005/8/layout/orgChart1"/>
    <dgm:cxn modelId="{4349E5CB-CF65-43DC-975D-EB5270ADFF78}" type="presParOf" srcId="{0B63A3D6-A6D0-4800-84F8-8D4410D0AEB3}" destId="{18C69941-E1A8-46CF-BF29-39DF518A231E}" srcOrd="2" destOrd="0" presId="urn:microsoft.com/office/officeart/2005/8/layout/orgChart1"/>
    <dgm:cxn modelId="{60FCEE46-95BC-45D4-A5B4-5368213857B3}" type="presParOf" srcId="{C818D59D-0C33-48CB-961B-2C182390034B}" destId="{6A04E8C5-04B6-4ECD-990E-62A70C44A2D3}" srcOrd="2" destOrd="0" presId="urn:microsoft.com/office/officeart/2005/8/layout/orgChart1"/>
    <dgm:cxn modelId="{92DC8710-16B0-48D2-B68A-BD1C4C4EE1E7}" type="presParOf" srcId="{C818D59D-0C33-48CB-961B-2C182390034B}" destId="{DC46E935-D0F5-4F33-AEC9-BDA720E7F6F2}" srcOrd="3" destOrd="0" presId="urn:microsoft.com/office/officeart/2005/8/layout/orgChart1"/>
    <dgm:cxn modelId="{936CF468-C346-485C-88B4-AF622D4BBDE9}" type="presParOf" srcId="{DC46E935-D0F5-4F33-AEC9-BDA720E7F6F2}" destId="{B2EAAA47-DAC8-4D4D-9961-4336BD73D07F}" srcOrd="0" destOrd="0" presId="urn:microsoft.com/office/officeart/2005/8/layout/orgChart1"/>
    <dgm:cxn modelId="{048743D5-C904-4626-9F83-81E328E16106}" type="presParOf" srcId="{B2EAAA47-DAC8-4D4D-9961-4336BD73D07F}" destId="{9593C52F-FB46-47D9-83B1-0512F6D76B41}" srcOrd="0" destOrd="0" presId="urn:microsoft.com/office/officeart/2005/8/layout/orgChart1"/>
    <dgm:cxn modelId="{75000065-85A1-40C2-8DFB-F9F0EFE8D37E}" type="presParOf" srcId="{B2EAAA47-DAC8-4D4D-9961-4336BD73D07F}" destId="{B30791DE-9264-41C4-9EDD-5D0EF4080E37}" srcOrd="1" destOrd="0" presId="urn:microsoft.com/office/officeart/2005/8/layout/orgChart1"/>
    <dgm:cxn modelId="{F0544B4E-5A09-4E2D-9333-EFDAAEF785BA}" type="presParOf" srcId="{DC46E935-D0F5-4F33-AEC9-BDA720E7F6F2}" destId="{2496E475-55A4-4C65-910D-30F3FB55A01A}" srcOrd="1" destOrd="0" presId="urn:microsoft.com/office/officeart/2005/8/layout/orgChart1"/>
    <dgm:cxn modelId="{5FF803D0-DE35-4057-9B20-687FD9D31D27}" type="presParOf" srcId="{DC46E935-D0F5-4F33-AEC9-BDA720E7F6F2}" destId="{7135BF2C-F827-460C-920B-C870B8E37CF1}" srcOrd="2" destOrd="0" presId="urn:microsoft.com/office/officeart/2005/8/layout/orgChart1"/>
    <dgm:cxn modelId="{31AB5366-D7AD-4D26-91C7-DDAFA6416B44}" type="presParOf" srcId="{8355E25B-C18A-4C96-9F4A-8788C9DB2CB4}" destId="{EE86B711-24E9-4803-AA99-E796AD0592E3}" srcOrd="2" destOrd="0" presId="urn:microsoft.com/office/officeart/2005/8/layout/orgChart1"/>
    <dgm:cxn modelId="{390AAFEE-1225-4786-B5B3-F37335EA057C}" type="presParOf" srcId="{3ACEDF10-4AC7-4137-BC22-6D42674EE72D}" destId="{3C2303C4-0E20-42C6-9702-F355C222D760}" srcOrd="2" destOrd="0" presId="urn:microsoft.com/office/officeart/2005/8/layout/orgChart1"/>
    <dgm:cxn modelId="{8436AC47-824A-4633-8F69-522CFEC95925}" type="presParOf" srcId="{CF2EC80E-7E62-42F0-8CF4-EFE494E08124}" destId="{0A1114FD-FD77-4066-8493-74EE4C69FE41}" srcOrd="2" destOrd="0" presId="urn:microsoft.com/office/officeart/2005/8/layout/orgChart1"/>
    <dgm:cxn modelId="{B4D8E7C3-AACD-4B34-85B7-920C5549118A}" type="presParOf" srcId="{CF2EC80E-7E62-42F0-8CF4-EFE494E08124}" destId="{13A1658A-2333-4606-8739-B51D1D17C474}" srcOrd="3" destOrd="0" presId="urn:microsoft.com/office/officeart/2005/8/layout/orgChart1"/>
    <dgm:cxn modelId="{A55E3244-1FB1-4ADC-A372-197BB3079878}" type="presParOf" srcId="{13A1658A-2333-4606-8739-B51D1D17C474}" destId="{A6460DCF-6979-447A-9170-286469BE9574}" srcOrd="0" destOrd="0" presId="urn:microsoft.com/office/officeart/2005/8/layout/orgChart1"/>
    <dgm:cxn modelId="{C206BCC9-170D-48C9-888F-1001A94464FF}" type="presParOf" srcId="{A6460DCF-6979-447A-9170-286469BE9574}" destId="{F6D85624-C7F6-468F-8ACD-DAE18C1FB5BC}" srcOrd="0" destOrd="0" presId="urn:microsoft.com/office/officeart/2005/8/layout/orgChart1"/>
    <dgm:cxn modelId="{8B1C75C5-856D-4456-921A-ADC52E7AA08B}" type="presParOf" srcId="{A6460DCF-6979-447A-9170-286469BE9574}" destId="{8F5A143B-E8CB-4F75-A320-CDE0CFD17201}" srcOrd="1" destOrd="0" presId="urn:microsoft.com/office/officeart/2005/8/layout/orgChart1"/>
    <dgm:cxn modelId="{908B362E-2349-48BE-98D7-1A107E630E57}" type="presParOf" srcId="{13A1658A-2333-4606-8739-B51D1D17C474}" destId="{7784215D-A0AD-4211-A665-B53E4E5F9405}" srcOrd="1" destOrd="0" presId="urn:microsoft.com/office/officeart/2005/8/layout/orgChart1"/>
    <dgm:cxn modelId="{741F8B32-38D0-4CCB-8919-B3078C377D50}" type="presParOf" srcId="{7784215D-A0AD-4211-A665-B53E4E5F9405}" destId="{DE93B300-F331-41F1-98E5-803A8635875B}" srcOrd="0" destOrd="0" presId="urn:microsoft.com/office/officeart/2005/8/layout/orgChart1"/>
    <dgm:cxn modelId="{C7EE45FD-7E32-4CF3-9527-066767A5938E}" type="presParOf" srcId="{7784215D-A0AD-4211-A665-B53E4E5F9405}" destId="{AFF53DB2-4AE3-42F8-B4B1-F696A3CF9183}" srcOrd="1" destOrd="0" presId="urn:microsoft.com/office/officeart/2005/8/layout/orgChart1"/>
    <dgm:cxn modelId="{E782082A-BCC4-4D62-8DCA-8778D604625D}" type="presParOf" srcId="{AFF53DB2-4AE3-42F8-B4B1-F696A3CF9183}" destId="{46759CFA-0BF1-49EE-8335-B3364AF4E618}" srcOrd="0" destOrd="0" presId="urn:microsoft.com/office/officeart/2005/8/layout/orgChart1"/>
    <dgm:cxn modelId="{A304D523-380A-4FB4-981C-D78DA95DAE0A}" type="presParOf" srcId="{46759CFA-0BF1-49EE-8335-B3364AF4E618}" destId="{D64387DE-E62B-4305-9E52-E01533B8D7E8}" srcOrd="0" destOrd="0" presId="urn:microsoft.com/office/officeart/2005/8/layout/orgChart1"/>
    <dgm:cxn modelId="{DB5373CF-4DBC-4891-890C-4021C46B1B89}" type="presParOf" srcId="{46759CFA-0BF1-49EE-8335-B3364AF4E618}" destId="{36B1A6EA-7837-4574-B1F4-6C2A17C2983C}" srcOrd="1" destOrd="0" presId="urn:microsoft.com/office/officeart/2005/8/layout/orgChart1"/>
    <dgm:cxn modelId="{AA50CBD4-6652-4766-8322-1588F3134D58}" type="presParOf" srcId="{AFF53DB2-4AE3-42F8-B4B1-F696A3CF9183}" destId="{32B62EBC-7397-458A-94A2-32F2FB18B877}" srcOrd="1" destOrd="0" presId="urn:microsoft.com/office/officeart/2005/8/layout/orgChart1"/>
    <dgm:cxn modelId="{B7DFB7BD-1215-42C9-875A-7EA890CA61EE}" type="presParOf" srcId="{AFF53DB2-4AE3-42F8-B4B1-F696A3CF9183}" destId="{05F92B4F-F718-440A-BDEE-DB57DD3BD3FF}" srcOrd="2" destOrd="0" presId="urn:microsoft.com/office/officeart/2005/8/layout/orgChart1"/>
    <dgm:cxn modelId="{13995FC7-22F8-4D86-AF34-BB2933A573BC}" type="presParOf" srcId="{7784215D-A0AD-4211-A665-B53E4E5F9405}" destId="{EDA253E1-2CCD-449F-A9C1-301E2C8ABDF0}" srcOrd="2" destOrd="0" presId="urn:microsoft.com/office/officeart/2005/8/layout/orgChart1"/>
    <dgm:cxn modelId="{1FB99669-D4E1-4582-8E56-9B921BE73B60}" type="presParOf" srcId="{7784215D-A0AD-4211-A665-B53E4E5F9405}" destId="{647E20E2-45C5-45B2-97D0-9805F58D4548}" srcOrd="3" destOrd="0" presId="urn:microsoft.com/office/officeart/2005/8/layout/orgChart1"/>
    <dgm:cxn modelId="{7AA05612-B42C-4EB2-8F22-FA53CD5D78FB}" type="presParOf" srcId="{647E20E2-45C5-45B2-97D0-9805F58D4548}" destId="{D1F38222-363D-48A8-97E5-09B8B51EFEAD}" srcOrd="0" destOrd="0" presId="urn:microsoft.com/office/officeart/2005/8/layout/orgChart1"/>
    <dgm:cxn modelId="{77BFD4E6-7D31-4F23-9BCC-9141EF8DE974}" type="presParOf" srcId="{D1F38222-363D-48A8-97E5-09B8B51EFEAD}" destId="{46E2B539-71CD-4C90-BCE7-4D5C1E52AEC3}" srcOrd="0" destOrd="0" presId="urn:microsoft.com/office/officeart/2005/8/layout/orgChart1"/>
    <dgm:cxn modelId="{B4377EED-AE00-4F0A-BF2D-897EE95D8C99}" type="presParOf" srcId="{D1F38222-363D-48A8-97E5-09B8B51EFEAD}" destId="{E2942A62-6B54-4391-BF40-E52FA96300D7}" srcOrd="1" destOrd="0" presId="urn:microsoft.com/office/officeart/2005/8/layout/orgChart1"/>
    <dgm:cxn modelId="{05701030-725B-4FD3-B35E-837823BEDF34}" type="presParOf" srcId="{647E20E2-45C5-45B2-97D0-9805F58D4548}" destId="{8398FF69-A5B2-434D-9B00-647FECDEA5F8}" srcOrd="1" destOrd="0" presId="urn:microsoft.com/office/officeart/2005/8/layout/orgChart1"/>
    <dgm:cxn modelId="{9F37F899-D647-41A1-B94E-EAA28BC0CE10}" type="presParOf" srcId="{647E20E2-45C5-45B2-97D0-9805F58D4548}" destId="{29712FCE-A3C8-4245-BB87-C60D42250525}" srcOrd="2" destOrd="0" presId="urn:microsoft.com/office/officeart/2005/8/layout/orgChart1"/>
    <dgm:cxn modelId="{F1327D47-887B-49A6-899C-95E16CDCDEB5}" type="presParOf" srcId="{7784215D-A0AD-4211-A665-B53E4E5F9405}" destId="{DC96172D-108D-4FFC-AA45-328576BD857D}" srcOrd="4" destOrd="0" presId="urn:microsoft.com/office/officeart/2005/8/layout/orgChart1"/>
    <dgm:cxn modelId="{8FC1F436-8417-4E92-87A8-18F6C94FEEDC}" type="presParOf" srcId="{7784215D-A0AD-4211-A665-B53E4E5F9405}" destId="{AFF265D3-2EB6-4384-B45D-1E25ABBAC86C}" srcOrd="5" destOrd="0" presId="urn:microsoft.com/office/officeart/2005/8/layout/orgChart1"/>
    <dgm:cxn modelId="{5E0C90DE-C0C5-46D0-885E-A8A604D59255}" type="presParOf" srcId="{AFF265D3-2EB6-4384-B45D-1E25ABBAC86C}" destId="{1B03B757-01CA-4D09-B55E-4073E7BCBDC0}" srcOrd="0" destOrd="0" presId="urn:microsoft.com/office/officeart/2005/8/layout/orgChart1"/>
    <dgm:cxn modelId="{A84F1E0A-C1C7-4226-AD3A-64230960B0E0}" type="presParOf" srcId="{1B03B757-01CA-4D09-B55E-4073E7BCBDC0}" destId="{61206194-B4E4-4B96-9FD5-9FE634F5C194}" srcOrd="0" destOrd="0" presId="urn:microsoft.com/office/officeart/2005/8/layout/orgChart1"/>
    <dgm:cxn modelId="{705927F7-D839-4AF9-8F08-F8D03CAEA937}" type="presParOf" srcId="{1B03B757-01CA-4D09-B55E-4073E7BCBDC0}" destId="{8F48CE23-68BF-48B0-A261-1639F5E9F802}" srcOrd="1" destOrd="0" presId="urn:microsoft.com/office/officeart/2005/8/layout/orgChart1"/>
    <dgm:cxn modelId="{B7E25ECD-64B4-49D9-8763-EFC9BD532DB6}" type="presParOf" srcId="{AFF265D3-2EB6-4384-B45D-1E25ABBAC86C}" destId="{E76EADAB-14DA-4E81-AF4E-CC0C3A6597AF}" srcOrd="1" destOrd="0" presId="urn:microsoft.com/office/officeart/2005/8/layout/orgChart1"/>
    <dgm:cxn modelId="{8BB4FAA9-DE75-48B5-8D92-96A10150FB1F}" type="presParOf" srcId="{AFF265D3-2EB6-4384-B45D-1E25ABBAC86C}" destId="{BD04B696-6357-474B-8805-ED7B04F2D7BD}" srcOrd="2" destOrd="0" presId="urn:microsoft.com/office/officeart/2005/8/layout/orgChart1"/>
    <dgm:cxn modelId="{19254A20-A4D2-4FE4-BF5F-4E56357B3FD7}" type="presParOf" srcId="{13A1658A-2333-4606-8739-B51D1D17C474}" destId="{DDA1443E-D74E-4FCB-B7C0-C09AFD747FAE}" srcOrd="2" destOrd="0" presId="urn:microsoft.com/office/officeart/2005/8/layout/orgChart1"/>
    <dgm:cxn modelId="{01BF6AF9-AC9E-4035-A5FD-16833C755CF2}" type="presParOf" srcId="{CF2EC80E-7E62-42F0-8CF4-EFE494E08124}" destId="{5D4308C5-6CE7-4003-B94D-89FAB9971F6D}" srcOrd="4" destOrd="0" presId="urn:microsoft.com/office/officeart/2005/8/layout/orgChart1"/>
    <dgm:cxn modelId="{327BCDFA-AE82-4E82-9F3F-E967D9345339}" type="presParOf" srcId="{CF2EC80E-7E62-42F0-8CF4-EFE494E08124}" destId="{5ED15581-AA1A-40DC-A7EE-1F09C81F516B}" srcOrd="5" destOrd="0" presId="urn:microsoft.com/office/officeart/2005/8/layout/orgChart1"/>
    <dgm:cxn modelId="{D12B40B1-89D9-4877-8A26-26081FF47154}" type="presParOf" srcId="{5ED15581-AA1A-40DC-A7EE-1F09C81F516B}" destId="{742F26B0-C835-47AF-993E-9F1B79DEC126}" srcOrd="0" destOrd="0" presId="urn:microsoft.com/office/officeart/2005/8/layout/orgChart1"/>
    <dgm:cxn modelId="{AFC97B63-614C-4847-8DF7-C6A9292B98AE}" type="presParOf" srcId="{742F26B0-C835-47AF-993E-9F1B79DEC126}" destId="{73FA75B4-50BB-4ECB-90A2-5AC54CC329D3}" srcOrd="0" destOrd="0" presId="urn:microsoft.com/office/officeart/2005/8/layout/orgChart1"/>
    <dgm:cxn modelId="{963A67A0-A2A9-407F-8B6C-F33A882DFAE3}" type="presParOf" srcId="{742F26B0-C835-47AF-993E-9F1B79DEC126}" destId="{B5F198FF-0E9C-4E3A-A07F-2369DA6E975F}" srcOrd="1" destOrd="0" presId="urn:microsoft.com/office/officeart/2005/8/layout/orgChart1"/>
    <dgm:cxn modelId="{2B20506D-2B06-45C1-A4B1-9CDAE8D8843F}" type="presParOf" srcId="{5ED15581-AA1A-40DC-A7EE-1F09C81F516B}" destId="{63309718-1B3F-4BD9-B50C-97D599BE30EE}" srcOrd="1" destOrd="0" presId="urn:microsoft.com/office/officeart/2005/8/layout/orgChart1"/>
    <dgm:cxn modelId="{C82638D3-A172-4495-A17F-447866522B8A}" type="presParOf" srcId="{63309718-1B3F-4BD9-B50C-97D599BE30EE}" destId="{FF7F8A26-B189-463B-AF1B-CE3103C65AFA}" srcOrd="0" destOrd="0" presId="urn:microsoft.com/office/officeart/2005/8/layout/orgChart1"/>
    <dgm:cxn modelId="{3C133944-265E-467B-BCDE-AA3A65E35E6D}" type="presParOf" srcId="{63309718-1B3F-4BD9-B50C-97D599BE30EE}" destId="{89BCC546-BDD7-4AB0-9C51-78ED0D956142}" srcOrd="1" destOrd="0" presId="urn:microsoft.com/office/officeart/2005/8/layout/orgChart1"/>
    <dgm:cxn modelId="{1E9EA962-B5A0-48B3-A995-AC15694F206D}" type="presParOf" srcId="{89BCC546-BDD7-4AB0-9C51-78ED0D956142}" destId="{2DA43E9C-FC73-436A-8B16-75AF09E39D83}" srcOrd="0" destOrd="0" presId="urn:microsoft.com/office/officeart/2005/8/layout/orgChart1"/>
    <dgm:cxn modelId="{D9069602-5978-4405-9B1D-81998E065561}" type="presParOf" srcId="{2DA43E9C-FC73-436A-8B16-75AF09E39D83}" destId="{3FF1E322-3BB9-4168-9425-D18C042D8BB2}" srcOrd="0" destOrd="0" presId="urn:microsoft.com/office/officeart/2005/8/layout/orgChart1"/>
    <dgm:cxn modelId="{B781BC6E-268C-4D08-9A29-23AF5CB64AD9}" type="presParOf" srcId="{2DA43E9C-FC73-436A-8B16-75AF09E39D83}" destId="{CF5FF4B2-A57D-4C61-9E2E-7E9D3642E3C9}" srcOrd="1" destOrd="0" presId="urn:microsoft.com/office/officeart/2005/8/layout/orgChart1"/>
    <dgm:cxn modelId="{A0B5C01F-4061-4D8C-A391-7E67571D4207}" type="presParOf" srcId="{89BCC546-BDD7-4AB0-9C51-78ED0D956142}" destId="{885FBFDF-3887-4416-9813-809C7159039A}" srcOrd="1" destOrd="0" presId="urn:microsoft.com/office/officeart/2005/8/layout/orgChart1"/>
    <dgm:cxn modelId="{66A39CC2-9FA8-4E80-AFC9-15E831461E23}" type="presParOf" srcId="{89BCC546-BDD7-4AB0-9C51-78ED0D956142}" destId="{2A82FEBE-318A-4358-A9F4-3646997C4200}" srcOrd="2" destOrd="0" presId="urn:microsoft.com/office/officeart/2005/8/layout/orgChart1"/>
    <dgm:cxn modelId="{A8341562-5D1C-43B1-8E80-F7522E408385}" type="presParOf" srcId="{63309718-1B3F-4BD9-B50C-97D599BE30EE}" destId="{ECFE0353-2E62-45B8-972B-6F5C16E0AA25}" srcOrd="2" destOrd="0" presId="urn:microsoft.com/office/officeart/2005/8/layout/orgChart1"/>
    <dgm:cxn modelId="{19C1C7EC-BDBB-41F0-B61E-FE2D3D73C823}" type="presParOf" srcId="{63309718-1B3F-4BD9-B50C-97D599BE30EE}" destId="{E0A6817A-8B03-45D7-918F-10D75EDC1379}" srcOrd="3" destOrd="0" presId="urn:microsoft.com/office/officeart/2005/8/layout/orgChart1"/>
    <dgm:cxn modelId="{40B1D38B-37AF-4F1A-BB14-A7CD43E2D193}" type="presParOf" srcId="{E0A6817A-8B03-45D7-918F-10D75EDC1379}" destId="{FAB80098-B3EA-4D46-BD3A-7A67A3498743}" srcOrd="0" destOrd="0" presId="urn:microsoft.com/office/officeart/2005/8/layout/orgChart1"/>
    <dgm:cxn modelId="{617D42AA-2117-4F12-831C-FE723FF15BA3}" type="presParOf" srcId="{FAB80098-B3EA-4D46-BD3A-7A67A3498743}" destId="{E00BCA1F-9CBA-40B8-8375-A621B7EE069F}" srcOrd="0" destOrd="0" presId="urn:microsoft.com/office/officeart/2005/8/layout/orgChart1"/>
    <dgm:cxn modelId="{80BAFEA3-920F-447D-A503-320AFE9F22E6}" type="presParOf" srcId="{FAB80098-B3EA-4D46-BD3A-7A67A3498743}" destId="{217AA03A-0E58-4970-9231-2EEA76D2E5A4}" srcOrd="1" destOrd="0" presId="urn:microsoft.com/office/officeart/2005/8/layout/orgChart1"/>
    <dgm:cxn modelId="{BE73F9FC-265A-4F48-9A86-BD19EB1DD6B2}" type="presParOf" srcId="{E0A6817A-8B03-45D7-918F-10D75EDC1379}" destId="{D39BBA5D-3654-47CE-8FCE-6ABA0FE2873E}" srcOrd="1" destOrd="0" presId="urn:microsoft.com/office/officeart/2005/8/layout/orgChart1"/>
    <dgm:cxn modelId="{FEF2F3F8-3804-4A23-9903-09FB14FBDE4D}" type="presParOf" srcId="{D39BBA5D-3654-47CE-8FCE-6ABA0FE2873E}" destId="{05832A0F-703C-4FD1-94DA-EEA0FD8C7141}" srcOrd="0" destOrd="0" presId="urn:microsoft.com/office/officeart/2005/8/layout/orgChart1"/>
    <dgm:cxn modelId="{F099986A-C913-4781-9961-0FA10C49DE59}" type="presParOf" srcId="{D39BBA5D-3654-47CE-8FCE-6ABA0FE2873E}" destId="{79EDE167-3A72-4801-8358-45093C334A86}" srcOrd="1" destOrd="0" presId="urn:microsoft.com/office/officeart/2005/8/layout/orgChart1"/>
    <dgm:cxn modelId="{610F7EE2-4128-46D2-9A7D-757B0C82C2E0}" type="presParOf" srcId="{79EDE167-3A72-4801-8358-45093C334A86}" destId="{9713F835-5E2F-4C2C-A905-30DB8778566F}" srcOrd="0" destOrd="0" presId="urn:microsoft.com/office/officeart/2005/8/layout/orgChart1"/>
    <dgm:cxn modelId="{D3079E07-49AD-4831-A8CC-436B948F587A}" type="presParOf" srcId="{9713F835-5E2F-4C2C-A905-30DB8778566F}" destId="{7F294081-CE42-443E-87EB-9E9B87739713}" srcOrd="0" destOrd="0" presId="urn:microsoft.com/office/officeart/2005/8/layout/orgChart1"/>
    <dgm:cxn modelId="{2BAD8916-8009-4764-8320-8FA5E7D224A8}" type="presParOf" srcId="{9713F835-5E2F-4C2C-A905-30DB8778566F}" destId="{18F965D6-BE20-41E4-BF96-469C4CEDF28D}" srcOrd="1" destOrd="0" presId="urn:microsoft.com/office/officeart/2005/8/layout/orgChart1"/>
    <dgm:cxn modelId="{191ADB3A-BBD0-451C-A835-08AFC27931BD}" type="presParOf" srcId="{79EDE167-3A72-4801-8358-45093C334A86}" destId="{2D46EFDE-49DD-4B3E-A2F0-97537FDB805E}" srcOrd="1" destOrd="0" presId="urn:microsoft.com/office/officeart/2005/8/layout/orgChart1"/>
    <dgm:cxn modelId="{ADAB1BF5-EABF-47FF-BB1C-AF5AA1196A85}" type="presParOf" srcId="{79EDE167-3A72-4801-8358-45093C334A86}" destId="{D252433F-1B5C-487B-9E23-558B18B2C83D}" srcOrd="2" destOrd="0" presId="urn:microsoft.com/office/officeart/2005/8/layout/orgChart1"/>
    <dgm:cxn modelId="{1C181D26-9297-48D9-9974-AB749DE7F1E2}" type="presParOf" srcId="{D39BBA5D-3654-47CE-8FCE-6ABA0FE2873E}" destId="{EC668380-D80C-40D9-8440-576B1FC420FE}" srcOrd="2" destOrd="0" presId="urn:microsoft.com/office/officeart/2005/8/layout/orgChart1"/>
    <dgm:cxn modelId="{2324CC20-2175-443B-98E9-B7F6FD90DAD7}" type="presParOf" srcId="{D39BBA5D-3654-47CE-8FCE-6ABA0FE2873E}" destId="{FF7B8800-4801-47F4-A587-845E090B17A8}" srcOrd="3" destOrd="0" presId="urn:microsoft.com/office/officeart/2005/8/layout/orgChart1"/>
    <dgm:cxn modelId="{E488780C-66FB-41CD-8641-FCC499DC3D01}" type="presParOf" srcId="{FF7B8800-4801-47F4-A587-845E090B17A8}" destId="{7E63378D-52D5-44A6-9A83-60FBA7724BC4}" srcOrd="0" destOrd="0" presId="urn:microsoft.com/office/officeart/2005/8/layout/orgChart1"/>
    <dgm:cxn modelId="{C724C7AD-610F-4A10-80AC-24323576DC8A}" type="presParOf" srcId="{7E63378D-52D5-44A6-9A83-60FBA7724BC4}" destId="{5B2913AC-8CE6-4393-887C-6E75715AE987}" srcOrd="0" destOrd="0" presId="urn:microsoft.com/office/officeart/2005/8/layout/orgChart1"/>
    <dgm:cxn modelId="{96F9B5D4-A499-4C4E-9090-754EBDF621B2}" type="presParOf" srcId="{7E63378D-52D5-44A6-9A83-60FBA7724BC4}" destId="{C8D236DB-4888-449F-933B-09D194FB1D7F}" srcOrd="1" destOrd="0" presId="urn:microsoft.com/office/officeart/2005/8/layout/orgChart1"/>
    <dgm:cxn modelId="{056B64A0-EB2F-40D6-A307-EE4C708723C5}" type="presParOf" srcId="{FF7B8800-4801-47F4-A587-845E090B17A8}" destId="{EA0D797A-6BE7-4737-8C67-03773F706CA5}" srcOrd="1" destOrd="0" presId="urn:microsoft.com/office/officeart/2005/8/layout/orgChart1"/>
    <dgm:cxn modelId="{D7140A13-ADCB-43E4-9A0A-194BE5CD19F0}" type="presParOf" srcId="{FF7B8800-4801-47F4-A587-845E090B17A8}" destId="{B00D58FB-EA6E-4BD0-8234-3A3AF79079D4}" srcOrd="2" destOrd="0" presId="urn:microsoft.com/office/officeart/2005/8/layout/orgChart1"/>
    <dgm:cxn modelId="{B02B8A71-5196-4E2C-90D9-63BAF91B18F5}" type="presParOf" srcId="{D39BBA5D-3654-47CE-8FCE-6ABA0FE2873E}" destId="{D34DB708-4EBD-48BD-BEE0-2E6C8C899776}" srcOrd="4" destOrd="0" presId="urn:microsoft.com/office/officeart/2005/8/layout/orgChart1"/>
    <dgm:cxn modelId="{C5105746-468E-47EB-9FB7-309023F771F1}" type="presParOf" srcId="{D39BBA5D-3654-47CE-8FCE-6ABA0FE2873E}" destId="{3F0A6E98-2C8F-429F-BEE6-5ABD797383D7}" srcOrd="5" destOrd="0" presId="urn:microsoft.com/office/officeart/2005/8/layout/orgChart1"/>
    <dgm:cxn modelId="{DD2E70D0-D1C9-436B-9B36-14719B98FCE0}" type="presParOf" srcId="{3F0A6E98-2C8F-429F-BEE6-5ABD797383D7}" destId="{39F71AF7-636A-4A9A-9B4E-B58ADFCE4D0A}" srcOrd="0" destOrd="0" presId="urn:microsoft.com/office/officeart/2005/8/layout/orgChart1"/>
    <dgm:cxn modelId="{AF17951F-88D4-458C-A91E-816347450D12}" type="presParOf" srcId="{39F71AF7-636A-4A9A-9B4E-B58ADFCE4D0A}" destId="{A35523EC-11E9-4317-AE67-EA173D15B7FB}" srcOrd="0" destOrd="0" presId="urn:microsoft.com/office/officeart/2005/8/layout/orgChart1"/>
    <dgm:cxn modelId="{B0FDCF8C-CD08-4C51-A562-33D0971041ED}" type="presParOf" srcId="{39F71AF7-636A-4A9A-9B4E-B58ADFCE4D0A}" destId="{CDEA2D6E-9154-43FC-8B86-85015E515720}" srcOrd="1" destOrd="0" presId="urn:microsoft.com/office/officeart/2005/8/layout/orgChart1"/>
    <dgm:cxn modelId="{D638E73B-7043-41F9-B116-7D79526AC713}" type="presParOf" srcId="{3F0A6E98-2C8F-429F-BEE6-5ABD797383D7}" destId="{51755C93-309B-4BFF-AEC7-CB511B542601}" srcOrd="1" destOrd="0" presId="urn:microsoft.com/office/officeart/2005/8/layout/orgChart1"/>
    <dgm:cxn modelId="{32C31AE5-A62A-4E64-A92E-89C2EC7D51E8}" type="presParOf" srcId="{3F0A6E98-2C8F-429F-BEE6-5ABD797383D7}" destId="{76A67F14-595F-48A2-9B3F-5609758D96E4}" srcOrd="2" destOrd="0" presId="urn:microsoft.com/office/officeart/2005/8/layout/orgChart1"/>
    <dgm:cxn modelId="{34EE5DD2-3E01-447A-B0BC-7A82AC5BAD4C}" type="presParOf" srcId="{E0A6817A-8B03-45D7-918F-10D75EDC1379}" destId="{48158210-2B90-4A38-B27B-26C8FB7596FF}" srcOrd="2" destOrd="0" presId="urn:microsoft.com/office/officeart/2005/8/layout/orgChart1"/>
    <dgm:cxn modelId="{B1AE8C5E-8A70-4639-8C1B-C33801DA261E}" type="presParOf" srcId="{5ED15581-AA1A-40DC-A7EE-1F09C81F516B}" destId="{D408CF05-F069-4EF9-BCA7-88254B853B25}" srcOrd="2" destOrd="0" presId="urn:microsoft.com/office/officeart/2005/8/layout/orgChart1"/>
    <dgm:cxn modelId="{717BF968-4B20-4CDF-81E3-92A56A7374DF}" type="presParOf" srcId="{049D79E2-78C3-44E0-9F3E-DAC2B28BAA2C}" destId="{23DE1453-52BD-4A51-AB0E-6619E8B03C68}" srcOrd="2" destOrd="0" presId="urn:microsoft.com/office/officeart/2005/8/layout/orgChart1"/>
    <dgm:cxn modelId="{A678F059-847B-4AE1-B7E8-F769B909616B}" type="presParOf" srcId="{23DE1453-52BD-4A51-AB0E-6619E8B03C68}" destId="{74FAA3B4-C7CC-4C1A-BC8B-87E805A635A0}" srcOrd="0" destOrd="0" presId="urn:microsoft.com/office/officeart/2005/8/layout/orgChart1"/>
    <dgm:cxn modelId="{2A34282D-7887-4A8B-B919-786019F7ADA0}" type="presParOf" srcId="{23DE1453-52BD-4A51-AB0E-6619E8B03C68}" destId="{B044C51B-5ACF-418A-8879-BDA717BECD0F}" srcOrd="1" destOrd="0" presId="urn:microsoft.com/office/officeart/2005/8/layout/orgChart1"/>
    <dgm:cxn modelId="{94A1AFB7-0770-40B0-854A-B3E11D115F3B}" type="presParOf" srcId="{B044C51B-5ACF-418A-8879-BDA717BECD0F}" destId="{B61A1801-D8CC-42EA-AFDD-2C0C67559227}" srcOrd="0" destOrd="0" presId="urn:microsoft.com/office/officeart/2005/8/layout/orgChart1"/>
    <dgm:cxn modelId="{53D41278-2458-4E31-AE6C-9836A26170B3}" type="presParOf" srcId="{B61A1801-D8CC-42EA-AFDD-2C0C67559227}" destId="{A6B24F8D-ABCA-4880-91ED-0198AD6F865B}" srcOrd="0" destOrd="0" presId="urn:microsoft.com/office/officeart/2005/8/layout/orgChart1"/>
    <dgm:cxn modelId="{992A093B-7DDD-4425-BBAE-E06F17805477}" type="presParOf" srcId="{B61A1801-D8CC-42EA-AFDD-2C0C67559227}" destId="{0EBBC004-EA2C-48E4-A55C-5B47C1702ADC}" srcOrd="1" destOrd="0" presId="urn:microsoft.com/office/officeart/2005/8/layout/orgChart1"/>
    <dgm:cxn modelId="{B0AFE6CC-8CCB-4D42-B270-5A560089B26B}" type="presParOf" srcId="{B044C51B-5ACF-418A-8879-BDA717BECD0F}" destId="{2E4B6A71-4C11-409E-8BE2-155817320FA0}" srcOrd="1" destOrd="0" presId="urn:microsoft.com/office/officeart/2005/8/layout/orgChart1"/>
    <dgm:cxn modelId="{8192EA44-27BC-470A-A5C6-5B1F2D370495}" type="presParOf" srcId="{B044C51B-5ACF-418A-8879-BDA717BECD0F}" destId="{2C5EC562-6262-4C56-98A0-E67560263E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FAA3B4-C7CC-4C1A-BC8B-87E805A635A0}">
      <dsp:nvSpPr>
        <dsp:cNvPr id="0" name=""/>
        <dsp:cNvSpPr/>
      </dsp:nvSpPr>
      <dsp:spPr>
        <a:xfrm>
          <a:off x="4596860" y="1152152"/>
          <a:ext cx="127164" cy="557100"/>
        </a:xfrm>
        <a:custGeom>
          <a:avLst/>
          <a:gdLst/>
          <a:ahLst/>
          <a:cxnLst/>
          <a:rect l="0" t="0" r="0" b="0"/>
          <a:pathLst>
            <a:path>
              <a:moveTo>
                <a:pt x="127164" y="0"/>
              </a:moveTo>
              <a:lnTo>
                <a:pt x="127164" y="557100"/>
              </a:lnTo>
              <a:lnTo>
                <a:pt x="0" y="5571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4DB708-4EBD-48BD-BEE0-2E6C8C899776}">
      <dsp:nvSpPr>
        <dsp:cNvPr id="0" name=""/>
        <dsp:cNvSpPr/>
      </dsp:nvSpPr>
      <dsp:spPr>
        <a:xfrm>
          <a:off x="7751108" y="3731772"/>
          <a:ext cx="181663" cy="2276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6847"/>
              </a:lnTo>
              <a:lnTo>
                <a:pt x="181663" y="22768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668380-D80C-40D9-8440-576B1FC420FE}">
      <dsp:nvSpPr>
        <dsp:cNvPr id="0" name=""/>
        <dsp:cNvSpPr/>
      </dsp:nvSpPr>
      <dsp:spPr>
        <a:xfrm>
          <a:off x="7751108" y="3731772"/>
          <a:ext cx="181663" cy="1416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973"/>
              </a:lnTo>
              <a:lnTo>
                <a:pt x="181663" y="1416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32A0F-703C-4FD1-94DA-EEA0FD8C7141}">
      <dsp:nvSpPr>
        <dsp:cNvPr id="0" name=""/>
        <dsp:cNvSpPr/>
      </dsp:nvSpPr>
      <dsp:spPr>
        <a:xfrm>
          <a:off x="7751108" y="3731772"/>
          <a:ext cx="181663" cy="55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100"/>
              </a:lnTo>
              <a:lnTo>
                <a:pt x="181663" y="557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FE0353-2E62-45B8-972B-6F5C16E0AA25}">
      <dsp:nvSpPr>
        <dsp:cNvPr id="0" name=""/>
        <dsp:cNvSpPr/>
      </dsp:nvSpPr>
      <dsp:spPr>
        <a:xfrm>
          <a:off x="7502835" y="2871899"/>
          <a:ext cx="732708" cy="254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164"/>
              </a:lnTo>
              <a:lnTo>
                <a:pt x="732708" y="127164"/>
              </a:lnTo>
              <a:lnTo>
                <a:pt x="732708" y="254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F8A26-B189-463B-AF1B-CE3103C65AFA}">
      <dsp:nvSpPr>
        <dsp:cNvPr id="0" name=""/>
        <dsp:cNvSpPr/>
      </dsp:nvSpPr>
      <dsp:spPr>
        <a:xfrm>
          <a:off x="6770126" y="2871899"/>
          <a:ext cx="732708" cy="254328"/>
        </a:xfrm>
        <a:custGeom>
          <a:avLst/>
          <a:gdLst/>
          <a:ahLst/>
          <a:cxnLst/>
          <a:rect l="0" t="0" r="0" b="0"/>
          <a:pathLst>
            <a:path>
              <a:moveTo>
                <a:pt x="732708" y="0"/>
              </a:moveTo>
              <a:lnTo>
                <a:pt x="732708" y="127164"/>
              </a:lnTo>
              <a:lnTo>
                <a:pt x="0" y="127164"/>
              </a:lnTo>
              <a:lnTo>
                <a:pt x="0" y="254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308C5-6CE7-4003-B94D-89FAB9971F6D}">
      <dsp:nvSpPr>
        <dsp:cNvPr id="0" name=""/>
        <dsp:cNvSpPr/>
      </dsp:nvSpPr>
      <dsp:spPr>
        <a:xfrm>
          <a:off x="4724024" y="1152152"/>
          <a:ext cx="2778810" cy="1114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037"/>
              </a:lnTo>
              <a:lnTo>
                <a:pt x="2778810" y="987037"/>
              </a:lnTo>
              <a:lnTo>
                <a:pt x="2778810" y="1114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6172D-108D-4FFC-AA45-328576BD857D}">
      <dsp:nvSpPr>
        <dsp:cNvPr id="0" name=""/>
        <dsp:cNvSpPr/>
      </dsp:nvSpPr>
      <dsp:spPr>
        <a:xfrm>
          <a:off x="4517501" y="2871899"/>
          <a:ext cx="181663" cy="2276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6847"/>
              </a:lnTo>
              <a:lnTo>
                <a:pt x="181663" y="22768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253E1-2CCD-449F-A9C1-301E2C8ABDF0}">
      <dsp:nvSpPr>
        <dsp:cNvPr id="0" name=""/>
        <dsp:cNvSpPr/>
      </dsp:nvSpPr>
      <dsp:spPr>
        <a:xfrm>
          <a:off x="4517501" y="2871899"/>
          <a:ext cx="181663" cy="1416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973"/>
              </a:lnTo>
              <a:lnTo>
                <a:pt x="181663" y="1416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93B300-F331-41F1-98E5-803A8635875B}">
      <dsp:nvSpPr>
        <dsp:cNvPr id="0" name=""/>
        <dsp:cNvSpPr/>
      </dsp:nvSpPr>
      <dsp:spPr>
        <a:xfrm>
          <a:off x="4517501" y="2871899"/>
          <a:ext cx="181663" cy="55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100"/>
              </a:lnTo>
              <a:lnTo>
                <a:pt x="181663" y="557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114FD-FD77-4066-8493-74EE4C69FE41}">
      <dsp:nvSpPr>
        <dsp:cNvPr id="0" name=""/>
        <dsp:cNvSpPr/>
      </dsp:nvSpPr>
      <dsp:spPr>
        <a:xfrm>
          <a:off x="4724024" y="1152152"/>
          <a:ext cx="277911" cy="1114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7037"/>
              </a:lnTo>
              <a:lnTo>
                <a:pt x="277911" y="987037"/>
              </a:lnTo>
              <a:lnTo>
                <a:pt x="277911" y="1114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04E8C5-04B6-4ECD-990E-62A70C44A2D3}">
      <dsp:nvSpPr>
        <dsp:cNvPr id="0" name=""/>
        <dsp:cNvSpPr/>
      </dsp:nvSpPr>
      <dsp:spPr>
        <a:xfrm>
          <a:off x="3052083" y="3835598"/>
          <a:ext cx="181663" cy="1416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973"/>
              </a:lnTo>
              <a:lnTo>
                <a:pt x="181663" y="1416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55CA2-B527-4859-8AF4-6E1844D3C2E2}">
      <dsp:nvSpPr>
        <dsp:cNvPr id="0" name=""/>
        <dsp:cNvSpPr/>
      </dsp:nvSpPr>
      <dsp:spPr>
        <a:xfrm>
          <a:off x="3052083" y="3835598"/>
          <a:ext cx="181663" cy="55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100"/>
              </a:lnTo>
              <a:lnTo>
                <a:pt x="181663" y="557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AA13C-D54D-4230-851E-90270A338734}">
      <dsp:nvSpPr>
        <dsp:cNvPr id="0" name=""/>
        <dsp:cNvSpPr/>
      </dsp:nvSpPr>
      <dsp:spPr>
        <a:xfrm>
          <a:off x="2071101" y="2975725"/>
          <a:ext cx="1465417" cy="254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164"/>
              </a:lnTo>
              <a:lnTo>
                <a:pt x="1465417" y="127164"/>
              </a:lnTo>
              <a:lnTo>
                <a:pt x="1465417" y="254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DC4162-6DAF-476E-A690-278D30CC6217}">
      <dsp:nvSpPr>
        <dsp:cNvPr id="0" name=""/>
        <dsp:cNvSpPr/>
      </dsp:nvSpPr>
      <dsp:spPr>
        <a:xfrm>
          <a:off x="2025381" y="2975725"/>
          <a:ext cx="91440" cy="2543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D7019-652B-4DB3-BA9E-751A4004F82D}">
      <dsp:nvSpPr>
        <dsp:cNvPr id="0" name=""/>
        <dsp:cNvSpPr/>
      </dsp:nvSpPr>
      <dsp:spPr>
        <a:xfrm>
          <a:off x="121248" y="3835598"/>
          <a:ext cx="181663" cy="1416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973"/>
              </a:lnTo>
              <a:lnTo>
                <a:pt x="181663" y="141697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F0258-5E1D-4E93-8A94-872E2307D077}">
      <dsp:nvSpPr>
        <dsp:cNvPr id="0" name=""/>
        <dsp:cNvSpPr/>
      </dsp:nvSpPr>
      <dsp:spPr>
        <a:xfrm>
          <a:off x="121248" y="3835598"/>
          <a:ext cx="181663" cy="557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100"/>
              </a:lnTo>
              <a:lnTo>
                <a:pt x="181663" y="557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1A974-D10F-4072-9627-A9A9F747DC9A}">
      <dsp:nvSpPr>
        <dsp:cNvPr id="0" name=""/>
        <dsp:cNvSpPr/>
      </dsp:nvSpPr>
      <dsp:spPr>
        <a:xfrm>
          <a:off x="605683" y="2975725"/>
          <a:ext cx="1465417" cy="254328"/>
        </a:xfrm>
        <a:custGeom>
          <a:avLst/>
          <a:gdLst/>
          <a:ahLst/>
          <a:cxnLst/>
          <a:rect l="0" t="0" r="0" b="0"/>
          <a:pathLst>
            <a:path>
              <a:moveTo>
                <a:pt x="1465417" y="0"/>
              </a:moveTo>
              <a:lnTo>
                <a:pt x="1465417" y="127164"/>
              </a:lnTo>
              <a:lnTo>
                <a:pt x="0" y="127164"/>
              </a:lnTo>
              <a:lnTo>
                <a:pt x="0" y="2543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368192-4ED5-4FD7-A4A8-28F7DA8DD0CC}">
      <dsp:nvSpPr>
        <dsp:cNvPr id="0" name=""/>
        <dsp:cNvSpPr/>
      </dsp:nvSpPr>
      <dsp:spPr>
        <a:xfrm>
          <a:off x="2071101" y="1152152"/>
          <a:ext cx="2652923" cy="1114201"/>
        </a:xfrm>
        <a:custGeom>
          <a:avLst/>
          <a:gdLst/>
          <a:ahLst/>
          <a:cxnLst/>
          <a:rect l="0" t="0" r="0" b="0"/>
          <a:pathLst>
            <a:path>
              <a:moveTo>
                <a:pt x="2652923" y="0"/>
              </a:moveTo>
              <a:lnTo>
                <a:pt x="2652923" y="987037"/>
              </a:lnTo>
              <a:lnTo>
                <a:pt x="0" y="987037"/>
              </a:lnTo>
              <a:lnTo>
                <a:pt x="0" y="11142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02DB8D-284B-4312-9604-AC2A54C79A1D}">
      <dsp:nvSpPr>
        <dsp:cNvPr id="0" name=""/>
        <dsp:cNvSpPr/>
      </dsp:nvSpPr>
      <dsp:spPr>
        <a:xfrm>
          <a:off x="4118480" y="546608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Conselho de gestão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4118480" y="546608"/>
        <a:ext cx="1211088" cy="605544"/>
      </dsp:txXfrm>
    </dsp:sp>
    <dsp:sp modelId="{94521D17-47DE-4E84-9205-E912D808AC06}">
      <dsp:nvSpPr>
        <dsp:cNvPr id="0" name=""/>
        <dsp:cNvSpPr/>
      </dsp:nvSpPr>
      <dsp:spPr>
        <a:xfrm>
          <a:off x="1339670" y="2266354"/>
          <a:ext cx="1462862" cy="7093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D.  Administrativa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1339670" y="2266354"/>
        <a:ext cx="1462862" cy="709371"/>
      </dsp:txXfrm>
    </dsp:sp>
    <dsp:sp modelId="{9D355C54-1D24-47A0-B3C8-3CEE5B2551DC}">
      <dsp:nvSpPr>
        <dsp:cNvPr id="0" name=""/>
        <dsp:cNvSpPr/>
      </dsp:nvSpPr>
      <dsp:spPr>
        <a:xfrm>
          <a:off x="139" y="3230054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Cont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139" y="3230054"/>
        <a:ext cx="1211088" cy="605544"/>
      </dsp:txXfrm>
    </dsp:sp>
    <dsp:sp modelId="{44A87D63-592C-4921-B69F-8BF2EFE6EE3D}">
      <dsp:nvSpPr>
        <dsp:cNvPr id="0" name=""/>
        <dsp:cNvSpPr/>
      </dsp:nvSpPr>
      <dsp:spPr>
        <a:xfrm>
          <a:off x="302911" y="408992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c.g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302911" y="4089927"/>
        <a:ext cx="1211088" cy="605544"/>
      </dsp:txXfrm>
    </dsp:sp>
    <dsp:sp modelId="{3D18EDE4-9FB7-43DA-9517-E0CA2CBB8874}">
      <dsp:nvSpPr>
        <dsp:cNvPr id="0" name=""/>
        <dsp:cNvSpPr/>
      </dsp:nvSpPr>
      <dsp:spPr>
        <a:xfrm>
          <a:off x="302911" y="4949800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c.a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302911" y="4949800"/>
        <a:ext cx="1211088" cy="605544"/>
      </dsp:txXfrm>
    </dsp:sp>
    <dsp:sp modelId="{A7DD29C4-750A-4FBA-BD2F-D28F2CE1C908}">
      <dsp:nvSpPr>
        <dsp:cNvPr id="0" name=""/>
        <dsp:cNvSpPr/>
      </dsp:nvSpPr>
      <dsp:spPr>
        <a:xfrm>
          <a:off x="1465557" y="3230054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Tes</a:t>
          </a:r>
          <a:r>
            <a:rPr lang="pt-PT" sz="1900" kern="1200" dirty="0" smtClean="0">
              <a:solidFill>
                <a:schemeClr val="tx1"/>
              </a:solidFill>
            </a:rPr>
            <a:t>.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1465557" y="3230054"/>
        <a:ext cx="1211088" cy="605544"/>
      </dsp:txXfrm>
    </dsp:sp>
    <dsp:sp modelId="{7C544967-2B2D-44CE-8388-4C2779D3FB1F}">
      <dsp:nvSpPr>
        <dsp:cNvPr id="0" name=""/>
        <dsp:cNvSpPr/>
      </dsp:nvSpPr>
      <dsp:spPr>
        <a:xfrm>
          <a:off x="2930974" y="3230054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Sec</a:t>
          </a:r>
          <a:r>
            <a:rPr lang="pt-PT" sz="1900" kern="1200" dirty="0" smtClean="0">
              <a:solidFill>
                <a:schemeClr val="tx1"/>
              </a:solidFill>
            </a:rPr>
            <a:t>.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2930974" y="3230054"/>
        <a:ext cx="1211088" cy="605544"/>
      </dsp:txXfrm>
    </dsp:sp>
    <dsp:sp modelId="{236C8165-B4DE-4DC9-B49D-7BE8533BA8E5}">
      <dsp:nvSpPr>
        <dsp:cNvPr id="0" name=""/>
        <dsp:cNvSpPr/>
      </dsp:nvSpPr>
      <dsp:spPr>
        <a:xfrm>
          <a:off x="3233746" y="408992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esped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3233746" y="4089927"/>
        <a:ext cx="1211088" cy="605544"/>
      </dsp:txXfrm>
    </dsp:sp>
    <dsp:sp modelId="{9593C52F-FB46-47D9-83B1-0512F6D76B41}">
      <dsp:nvSpPr>
        <dsp:cNvPr id="0" name=""/>
        <dsp:cNvSpPr/>
      </dsp:nvSpPr>
      <dsp:spPr>
        <a:xfrm>
          <a:off x="3233746" y="4949800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arq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3233746" y="4949800"/>
        <a:ext cx="1211088" cy="605544"/>
      </dsp:txXfrm>
    </dsp:sp>
    <dsp:sp modelId="{F6D85624-C7F6-468F-8ACD-DAE18C1FB5BC}">
      <dsp:nvSpPr>
        <dsp:cNvPr id="0" name=""/>
        <dsp:cNvSpPr/>
      </dsp:nvSpPr>
      <dsp:spPr>
        <a:xfrm>
          <a:off x="4396392" y="2266354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D. Produção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4396392" y="2266354"/>
        <a:ext cx="1211088" cy="605544"/>
      </dsp:txXfrm>
    </dsp:sp>
    <dsp:sp modelId="{D64387DE-E62B-4305-9E52-E01533B8D7E8}">
      <dsp:nvSpPr>
        <dsp:cNvPr id="0" name=""/>
        <dsp:cNvSpPr/>
      </dsp:nvSpPr>
      <dsp:spPr>
        <a:xfrm>
          <a:off x="4699164" y="312622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Pro</a:t>
          </a:r>
          <a:r>
            <a:rPr lang="pt-PT" sz="1900" kern="1200" dirty="0" smtClean="0">
              <a:solidFill>
                <a:schemeClr val="tx1"/>
              </a:solidFill>
            </a:rPr>
            <a:t>.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4699164" y="3126227"/>
        <a:ext cx="1211088" cy="605544"/>
      </dsp:txXfrm>
    </dsp:sp>
    <dsp:sp modelId="{46E2B539-71CD-4C90-BCE7-4D5C1E52AEC3}">
      <dsp:nvSpPr>
        <dsp:cNvPr id="0" name=""/>
        <dsp:cNvSpPr/>
      </dsp:nvSpPr>
      <dsp:spPr>
        <a:xfrm>
          <a:off x="4699164" y="3986100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Mont</a:t>
          </a:r>
          <a:r>
            <a:rPr lang="pt-PT" sz="1900" kern="1200" dirty="0" smtClean="0">
              <a:solidFill>
                <a:schemeClr val="tx1"/>
              </a:solidFill>
            </a:rPr>
            <a:t>.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4699164" y="3986100"/>
        <a:ext cx="1211088" cy="605544"/>
      </dsp:txXfrm>
    </dsp:sp>
    <dsp:sp modelId="{61206194-B4E4-4B96-9FD5-9FE634F5C194}">
      <dsp:nvSpPr>
        <dsp:cNvPr id="0" name=""/>
        <dsp:cNvSpPr/>
      </dsp:nvSpPr>
      <dsp:spPr>
        <a:xfrm>
          <a:off x="4699164" y="4845973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Ac</a:t>
          </a:r>
          <a:r>
            <a:rPr lang="pt-PT" sz="1900" kern="1200" dirty="0" smtClean="0">
              <a:solidFill>
                <a:schemeClr val="tx1"/>
              </a:solidFill>
            </a:rPr>
            <a:t>.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4699164" y="4845973"/>
        <a:ext cx="1211088" cy="605544"/>
      </dsp:txXfrm>
    </dsp:sp>
    <dsp:sp modelId="{73FA75B4-50BB-4ECB-90A2-5AC54CC329D3}">
      <dsp:nvSpPr>
        <dsp:cNvPr id="0" name=""/>
        <dsp:cNvSpPr/>
      </dsp:nvSpPr>
      <dsp:spPr>
        <a:xfrm>
          <a:off x="6897290" y="2266354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D. Comercial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6897290" y="2266354"/>
        <a:ext cx="1211088" cy="605544"/>
      </dsp:txXfrm>
    </dsp:sp>
    <dsp:sp modelId="{3FF1E322-3BB9-4168-9425-D18C042D8BB2}">
      <dsp:nvSpPr>
        <dsp:cNvPr id="0" name=""/>
        <dsp:cNvSpPr/>
      </dsp:nvSpPr>
      <dsp:spPr>
        <a:xfrm>
          <a:off x="6164581" y="312622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compr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6164581" y="3126227"/>
        <a:ext cx="1211088" cy="605544"/>
      </dsp:txXfrm>
    </dsp:sp>
    <dsp:sp modelId="{E00BCA1F-9CBA-40B8-8375-A621B7EE069F}">
      <dsp:nvSpPr>
        <dsp:cNvPr id="0" name=""/>
        <dsp:cNvSpPr/>
      </dsp:nvSpPr>
      <dsp:spPr>
        <a:xfrm>
          <a:off x="7629999" y="312622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Vendas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7629999" y="3126227"/>
        <a:ext cx="1211088" cy="605544"/>
      </dsp:txXfrm>
    </dsp:sp>
    <dsp:sp modelId="{7F294081-CE42-443E-87EB-9E9B87739713}">
      <dsp:nvSpPr>
        <dsp:cNvPr id="0" name=""/>
        <dsp:cNvSpPr/>
      </dsp:nvSpPr>
      <dsp:spPr>
        <a:xfrm>
          <a:off x="7932771" y="3986100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cont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7932771" y="3986100"/>
        <a:ext cx="1211088" cy="605544"/>
      </dsp:txXfrm>
    </dsp:sp>
    <dsp:sp modelId="{5B2913AC-8CE6-4393-887C-6E75715AE987}">
      <dsp:nvSpPr>
        <dsp:cNvPr id="0" name=""/>
        <dsp:cNvSpPr/>
      </dsp:nvSpPr>
      <dsp:spPr>
        <a:xfrm>
          <a:off x="7932771" y="4845973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ilha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7932771" y="4845973"/>
        <a:ext cx="1211088" cy="605544"/>
      </dsp:txXfrm>
    </dsp:sp>
    <dsp:sp modelId="{A35523EC-11E9-4317-AE67-EA173D15B7FB}">
      <dsp:nvSpPr>
        <dsp:cNvPr id="0" name=""/>
        <dsp:cNvSpPr/>
      </dsp:nvSpPr>
      <dsp:spPr>
        <a:xfrm>
          <a:off x="7932771" y="5705847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err="1" smtClean="0">
              <a:solidFill>
                <a:schemeClr val="tx1"/>
              </a:solidFill>
            </a:rPr>
            <a:t>estr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7932771" y="5705847"/>
        <a:ext cx="1211088" cy="605544"/>
      </dsp:txXfrm>
    </dsp:sp>
    <dsp:sp modelId="{A6B24F8D-ABCA-4880-91ED-0198AD6F865B}">
      <dsp:nvSpPr>
        <dsp:cNvPr id="0" name=""/>
        <dsp:cNvSpPr/>
      </dsp:nvSpPr>
      <dsp:spPr>
        <a:xfrm>
          <a:off x="3385771" y="1406481"/>
          <a:ext cx="1211088" cy="6055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900" kern="1200" dirty="0" smtClean="0">
              <a:solidFill>
                <a:schemeClr val="tx1"/>
              </a:solidFill>
            </a:rPr>
            <a:t>Secretario de direcção</a:t>
          </a:r>
          <a:endParaRPr lang="pt-PT" sz="1900" kern="1200" dirty="0">
            <a:solidFill>
              <a:schemeClr val="tx1"/>
            </a:solidFill>
          </a:endParaRPr>
        </a:p>
      </dsp:txBody>
      <dsp:txXfrm>
        <a:off x="3385771" y="1406481"/>
        <a:ext cx="1211088" cy="605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BA66E-F563-4A2C-A2D0-20C7037FC454}" type="datetimeFigureOut">
              <a:rPr lang="pt-PT" smtClean="0"/>
              <a:t>30-12-2011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45CC-E1A2-41D3-84CD-1D381C279409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</Words>
  <Application>Microsoft Office PowerPoint</Application>
  <PresentationFormat>Apresentação no Ecrã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Company>GALILEU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GALILEU</dc:creator>
  <cp:lastModifiedBy>GALILEU</cp:lastModifiedBy>
  <cp:revision>5</cp:revision>
  <dcterms:created xsi:type="dcterms:W3CDTF">2011-12-30T16:10:54Z</dcterms:created>
  <dcterms:modified xsi:type="dcterms:W3CDTF">2011-12-30T16:45:31Z</dcterms:modified>
</cp:coreProperties>
</file>